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954" r:id="rId4"/>
  </p:sldMasterIdLst>
  <p:notesMasterIdLst>
    <p:notesMasterId r:id="rId20"/>
  </p:notesMasterIdLst>
  <p:handoutMasterIdLst>
    <p:handoutMasterId r:id="rId21"/>
  </p:handoutMasterIdLst>
  <p:sldIdLst>
    <p:sldId id="261" r:id="rId5"/>
    <p:sldId id="273" r:id="rId6"/>
    <p:sldId id="280" r:id="rId7"/>
    <p:sldId id="314" r:id="rId8"/>
    <p:sldId id="286" r:id="rId9"/>
    <p:sldId id="315" r:id="rId10"/>
    <p:sldId id="306" r:id="rId11"/>
    <p:sldId id="316" r:id="rId12"/>
    <p:sldId id="317" r:id="rId13"/>
    <p:sldId id="318" r:id="rId14"/>
    <p:sldId id="319" r:id="rId15"/>
    <p:sldId id="320" r:id="rId16"/>
    <p:sldId id="321" r:id="rId17"/>
    <p:sldId id="322" r:id="rId18"/>
    <p:sldId id="32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EEE"/>
    <a:srgbClr val="87175F"/>
    <a:srgbClr val="EEC621"/>
    <a:srgbClr val="E58C09"/>
    <a:srgbClr val="43467B"/>
    <a:srgbClr val="AEA422"/>
    <a:srgbClr val="F69E1D"/>
    <a:srgbClr val="E19E6B"/>
    <a:srgbClr val="75503A"/>
    <a:srgbClr val="DDB6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034" autoAdjust="0"/>
  </p:normalViewPr>
  <p:slideViewPr>
    <p:cSldViewPr>
      <p:cViewPr varScale="1">
        <p:scale>
          <a:sx n="58" d="100"/>
          <a:sy n="58" d="100"/>
        </p:scale>
        <p:origin x="509" y="58"/>
      </p:cViewPr>
      <p:guideLst/>
    </p:cSldViewPr>
  </p:slideViewPr>
  <p:outlineViewPr>
    <p:cViewPr>
      <p:scale>
        <a:sx n="33" d="100"/>
        <a:sy n="33" d="100"/>
      </p:scale>
      <p:origin x="0" y="-208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3187" y="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464472-DAE5-4012-9A5A-CB432293B4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Tw Cen MT" panose="020B0602020104020603" pitchFamily="34" charset="0"/>
            </a:endParaRPr>
          </a:p>
        </p:txBody>
      </p:sp>
      <p:sp>
        <p:nvSpPr>
          <p:cNvPr id="3" name="Date Placeholder 2">
            <a:extLst>
              <a:ext uri="{FF2B5EF4-FFF2-40B4-BE49-F238E27FC236}">
                <a16:creationId xmlns:a16="http://schemas.microsoft.com/office/drawing/2014/main" id="{0586DB41-0314-4E22-8F5A-547FA67B06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233E32-5603-440A-ACDD-7442C88C5FED}" type="datetimeFigureOut">
              <a:rPr lang="en-US" smtClean="0">
                <a:latin typeface="Tw Cen MT" panose="020B0602020104020603" pitchFamily="34" charset="0"/>
              </a:rPr>
              <a:t>2/8/2022</a:t>
            </a:fld>
            <a:endParaRPr lang="en-US" dirty="0">
              <a:latin typeface="Tw Cen MT" panose="020B0602020104020603" pitchFamily="34" charset="0"/>
            </a:endParaRPr>
          </a:p>
        </p:txBody>
      </p:sp>
      <p:sp>
        <p:nvSpPr>
          <p:cNvPr id="4" name="Footer Placeholder 3">
            <a:extLst>
              <a:ext uri="{FF2B5EF4-FFF2-40B4-BE49-F238E27FC236}">
                <a16:creationId xmlns:a16="http://schemas.microsoft.com/office/drawing/2014/main" id="{D563188E-D235-4A3B-823C-E0E10F336C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Tw Cen MT" panose="020B0602020104020603" pitchFamily="34" charset="0"/>
            </a:endParaRPr>
          </a:p>
        </p:txBody>
      </p:sp>
      <p:sp>
        <p:nvSpPr>
          <p:cNvPr id="5" name="Slide Number Placeholder 4">
            <a:extLst>
              <a:ext uri="{FF2B5EF4-FFF2-40B4-BE49-F238E27FC236}">
                <a16:creationId xmlns:a16="http://schemas.microsoft.com/office/drawing/2014/main" id="{04D3A68C-A1CC-4704-8503-01E13B0AED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BB1589-0F8A-400D-AEF4-57688446A2F5}" type="slidenum">
              <a:rPr lang="en-US" smtClean="0">
                <a:latin typeface="Tw Cen MT" panose="020B0602020104020603" pitchFamily="34" charset="0"/>
              </a:rPr>
              <a:t>‹#›</a:t>
            </a:fld>
            <a:endParaRPr lang="en-US" dirty="0">
              <a:latin typeface="Tw Cen MT" panose="020B0602020104020603" pitchFamily="34" charset="0"/>
            </a:endParaRPr>
          </a:p>
        </p:txBody>
      </p:sp>
    </p:spTree>
    <p:extLst>
      <p:ext uri="{BB962C8B-B14F-4D97-AF65-F5344CB8AC3E}">
        <p14:creationId xmlns:p14="http://schemas.microsoft.com/office/powerpoint/2010/main" val="2821910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w Cen MT" panose="020B0602020104020603" pitchFamily="34" charset="0"/>
              </a:defRPr>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w Cen MT" panose="020B0602020104020603" pitchFamily="34" charset="0"/>
              </a:defRPr>
            </a:lvl1pPr>
          </a:lstStyle>
          <a:p>
            <a:fld id="{AF4A386A-BFE4-4655-9801-CBB04655F27A}" type="datetimeFigureOut">
              <a:rPr lang="en-US" noProof="0" smtClean="0"/>
              <a:pPr/>
              <a:t>2/8/2022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w Cen MT" panose="020B0602020104020603" pitchFamily="34" charset="0"/>
              </a:defRPr>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w Cen MT" panose="020B0602020104020603" pitchFamily="34" charset="0"/>
              </a:defRPr>
            </a:lvl1pPr>
          </a:lstStyle>
          <a:p>
            <a:fld id="{DAE5FABD-26C8-4F74-B1E3-45BC91BC9D7B}" type="slidenum">
              <a:rPr lang="en-US" noProof="0" smtClean="0"/>
              <a:pPr/>
              <a:t>‹#›</a:t>
            </a:fld>
            <a:endParaRPr lang="en-US" noProof="0" dirty="0"/>
          </a:p>
        </p:txBody>
      </p:sp>
    </p:spTree>
    <p:extLst>
      <p:ext uri="{BB962C8B-B14F-4D97-AF65-F5344CB8AC3E}">
        <p14:creationId xmlns:p14="http://schemas.microsoft.com/office/powerpoint/2010/main" val="250775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w Cen MT" panose="020B0602020104020603" pitchFamily="34" charset="0"/>
        <a:ea typeface="+mn-ea"/>
        <a:cs typeface="+mn-cs"/>
      </a:defRPr>
    </a:lvl1pPr>
    <a:lvl2pPr marL="457200" algn="l" defTabSz="914400" rtl="0" eaLnBrk="1" latinLnBrk="0" hangingPunct="1">
      <a:defRPr sz="1200" kern="1200">
        <a:solidFill>
          <a:schemeClr val="tx1"/>
        </a:solidFill>
        <a:latin typeface="Tw Cen MT" panose="020B0602020104020603" pitchFamily="34" charset="0"/>
        <a:ea typeface="+mn-ea"/>
        <a:cs typeface="+mn-cs"/>
      </a:defRPr>
    </a:lvl2pPr>
    <a:lvl3pPr marL="914400" algn="l" defTabSz="914400" rtl="0" eaLnBrk="1" latinLnBrk="0" hangingPunct="1">
      <a:defRPr sz="1200" kern="1200">
        <a:solidFill>
          <a:schemeClr val="tx1"/>
        </a:solidFill>
        <a:latin typeface="Tw Cen MT" panose="020B0602020104020603" pitchFamily="34" charset="0"/>
        <a:ea typeface="+mn-ea"/>
        <a:cs typeface="+mn-cs"/>
      </a:defRPr>
    </a:lvl3pPr>
    <a:lvl4pPr marL="1371600" algn="l" defTabSz="914400" rtl="0" eaLnBrk="1" latinLnBrk="0" hangingPunct="1">
      <a:defRPr sz="1200" kern="1200">
        <a:solidFill>
          <a:schemeClr val="tx1"/>
        </a:solidFill>
        <a:latin typeface="Tw Cen MT" panose="020B0602020104020603" pitchFamily="34" charset="0"/>
        <a:ea typeface="+mn-ea"/>
        <a:cs typeface="+mn-cs"/>
      </a:defRPr>
    </a:lvl4pPr>
    <a:lvl5pPr marL="1828800" algn="l" defTabSz="914400" rtl="0" eaLnBrk="1" latinLnBrk="0" hangingPunct="1">
      <a:defRPr sz="1200" kern="1200">
        <a:solidFill>
          <a:schemeClr val="tx1"/>
        </a:solidFill>
        <a:latin typeface="Tw Cen MT" panose="020B06020201040206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a:t>
            </a:fld>
            <a:endParaRPr lang="en-US" noProof="0" dirty="0"/>
          </a:p>
        </p:txBody>
      </p:sp>
    </p:spTree>
    <p:extLst>
      <p:ext uri="{BB962C8B-B14F-4D97-AF65-F5344CB8AC3E}">
        <p14:creationId xmlns:p14="http://schemas.microsoft.com/office/powerpoint/2010/main" val="314798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2</a:t>
            </a:fld>
            <a:endParaRPr lang="en-US" noProof="0" dirty="0"/>
          </a:p>
        </p:txBody>
      </p:sp>
    </p:spTree>
    <p:extLst>
      <p:ext uri="{BB962C8B-B14F-4D97-AF65-F5344CB8AC3E}">
        <p14:creationId xmlns:p14="http://schemas.microsoft.com/office/powerpoint/2010/main" val="744910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3</a:t>
            </a:fld>
            <a:endParaRPr lang="en-US" noProof="0" dirty="0"/>
          </a:p>
        </p:txBody>
      </p:sp>
    </p:spTree>
    <p:extLst>
      <p:ext uri="{BB962C8B-B14F-4D97-AF65-F5344CB8AC3E}">
        <p14:creationId xmlns:p14="http://schemas.microsoft.com/office/powerpoint/2010/main" val="3524746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4</a:t>
            </a:fld>
            <a:endParaRPr lang="en-US" noProof="0" dirty="0"/>
          </a:p>
        </p:txBody>
      </p:sp>
    </p:spTree>
    <p:extLst>
      <p:ext uri="{BB962C8B-B14F-4D97-AF65-F5344CB8AC3E}">
        <p14:creationId xmlns:p14="http://schemas.microsoft.com/office/powerpoint/2010/main" val="1907696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5</a:t>
            </a:fld>
            <a:endParaRPr lang="en-US" noProof="0" dirty="0"/>
          </a:p>
        </p:txBody>
      </p:sp>
    </p:spTree>
    <p:extLst>
      <p:ext uri="{BB962C8B-B14F-4D97-AF65-F5344CB8AC3E}">
        <p14:creationId xmlns:p14="http://schemas.microsoft.com/office/powerpoint/2010/main" val="1935294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6</a:t>
            </a:fld>
            <a:endParaRPr lang="en-US" noProof="0" dirty="0"/>
          </a:p>
        </p:txBody>
      </p:sp>
    </p:spTree>
    <p:extLst>
      <p:ext uri="{BB962C8B-B14F-4D97-AF65-F5344CB8AC3E}">
        <p14:creationId xmlns:p14="http://schemas.microsoft.com/office/powerpoint/2010/main" val="403821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7</a:t>
            </a:fld>
            <a:endParaRPr lang="en-US" noProof="0" dirty="0"/>
          </a:p>
        </p:txBody>
      </p:sp>
    </p:spTree>
    <p:extLst>
      <p:ext uri="{BB962C8B-B14F-4D97-AF65-F5344CB8AC3E}">
        <p14:creationId xmlns:p14="http://schemas.microsoft.com/office/powerpoint/2010/main" val="3782231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8</a:t>
            </a:fld>
            <a:endParaRPr lang="en-US" noProof="0" dirty="0"/>
          </a:p>
        </p:txBody>
      </p:sp>
    </p:spTree>
    <p:extLst>
      <p:ext uri="{BB962C8B-B14F-4D97-AF65-F5344CB8AC3E}">
        <p14:creationId xmlns:p14="http://schemas.microsoft.com/office/powerpoint/2010/main" val="1375978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9</a:t>
            </a:fld>
            <a:endParaRPr lang="en-US" noProof="0" dirty="0"/>
          </a:p>
        </p:txBody>
      </p:sp>
    </p:spTree>
    <p:extLst>
      <p:ext uri="{BB962C8B-B14F-4D97-AF65-F5344CB8AC3E}">
        <p14:creationId xmlns:p14="http://schemas.microsoft.com/office/powerpoint/2010/main" val="222307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10</a:t>
            </a:fld>
            <a:endParaRPr lang="en-US" noProof="0" dirty="0"/>
          </a:p>
        </p:txBody>
      </p:sp>
    </p:spTree>
    <p:extLst>
      <p:ext uri="{BB962C8B-B14F-4D97-AF65-F5344CB8AC3E}">
        <p14:creationId xmlns:p14="http://schemas.microsoft.com/office/powerpoint/2010/main" val="2137198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5FABD-26C8-4F74-B1E3-45BC91BC9D7B}" type="slidenum">
              <a:rPr lang="en-US" noProof="0" smtClean="0"/>
              <a:pPr/>
              <a:t>11</a:t>
            </a:fld>
            <a:endParaRPr lang="en-US" noProof="0" dirty="0"/>
          </a:p>
        </p:txBody>
      </p:sp>
    </p:spTree>
    <p:extLst>
      <p:ext uri="{BB962C8B-B14F-4D97-AF65-F5344CB8AC3E}">
        <p14:creationId xmlns:p14="http://schemas.microsoft.com/office/powerpoint/2010/main" val="1445112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smtClean="0"/>
              <a:t>Click to edit Master title style</a:t>
            </a:r>
            <a:endParaRPr lang="en-US" noProof="0"/>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smtClean="0"/>
              <a:t>Click to edit Master subtitle style</a:t>
            </a:r>
            <a:endParaRPr lang="en-US" noProof="0"/>
          </a:p>
        </p:txBody>
      </p:sp>
      <p:sp>
        <p:nvSpPr>
          <p:cNvPr id="33" name="Rectangle 32">
            <a:extLst>
              <a:ext uri="{FF2B5EF4-FFF2-40B4-BE49-F238E27FC236}">
                <a16:creationId xmlns:a16="http://schemas.microsoft.com/office/drawing/2014/main" id="{E905A207-2310-4F94-86E5-13B4CCC359EC}"/>
              </a:ext>
              <a:ext uri="{C183D7F6-B498-43B3-948B-1728B52AA6E4}">
                <adec:decorative xmlns="" xmlns:adec="http://schemas.microsoft.com/office/drawing/2017/decorative" val="1"/>
              </a:ext>
            </a:extLst>
          </p:cNvPr>
          <p:cNvSpPr/>
          <p:nvPr userDrawn="1"/>
        </p:nvSpPr>
        <p:spPr>
          <a:xfrm rot="5400000" flipV="1">
            <a:off x="1562101" y="-114299"/>
            <a:ext cx="304797" cy="533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262540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p:nvPr>
        </p:nvSpPr>
        <p:spPr>
          <a:xfrm>
            <a:off x="1378135" y="1219199"/>
            <a:ext cx="7232465" cy="2732439"/>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smtClean="0"/>
              <a:t>Click to edit Master title style</a:t>
            </a:r>
            <a:endParaRPr lang="en-US" noProof="0"/>
          </a:p>
        </p:txBody>
      </p:sp>
      <p:sp>
        <p:nvSpPr>
          <p:cNvPr id="3" name="Subtitle 2"/>
          <p:cNvSpPr>
            <a:spLocks noGrp="1"/>
          </p:cNvSpPr>
          <p:nvPr>
            <p:ph type="subTitle" idx="1"/>
          </p:nvPr>
        </p:nvSpPr>
        <p:spPr>
          <a:xfrm>
            <a:off x="1378134" y="4069079"/>
            <a:ext cx="502266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noProof="0" smtClean="0"/>
              <a:t>Click to edit Master subtitle style</a:t>
            </a:r>
            <a:endParaRPr lang="en-US" noProof="0"/>
          </a:p>
        </p:txBody>
      </p:sp>
      <p:sp>
        <p:nvSpPr>
          <p:cNvPr id="33" name="Rectangle 32">
            <a:extLst>
              <a:ext uri="{FF2B5EF4-FFF2-40B4-BE49-F238E27FC236}">
                <a16:creationId xmlns:a16="http://schemas.microsoft.com/office/drawing/2014/main" id="{E905A207-2310-4F94-86E5-13B4CCC359EC}"/>
              </a:ext>
              <a:ext uri="{C183D7F6-B498-43B3-948B-1728B52AA6E4}">
                <adec:decorative xmlns=""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139208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50D09E5B-B146-4D08-82EC-846DD89B0B87}"/>
              </a:ext>
              <a:ext uri="{C183D7F6-B498-43B3-948B-1728B52AA6E4}">
                <adec:decorative xmlns="" xmlns:adec="http://schemas.microsoft.com/office/drawing/2017/decorative" val="1"/>
              </a:ext>
            </a:extLst>
          </p:cNvPr>
          <p:cNvSpPr>
            <a:spLocks noGrp="1"/>
          </p:cNvSpPr>
          <p:nvPr>
            <p:ph type="body" sz="quarter" idx="16" hasCustomPrompt="1"/>
          </p:nvPr>
        </p:nvSpPr>
        <p:spPr>
          <a:xfrm>
            <a:off x="660462" y="0"/>
            <a:ext cx="9931338" cy="6823040"/>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2" name="Text Placeholder 16">
            <a:extLst>
              <a:ext uri="{FF2B5EF4-FFF2-40B4-BE49-F238E27FC236}">
                <a16:creationId xmlns:a16="http://schemas.microsoft.com/office/drawing/2014/main" id="{88940597-2E9A-4141-B2D0-C488487F11D7}"/>
              </a:ext>
              <a:ext uri="{C183D7F6-B498-43B3-948B-1728B52AA6E4}">
                <adec:decorative xmlns="" xmlns:adec="http://schemas.microsoft.com/office/drawing/2017/decorative" val="1"/>
              </a:ext>
            </a:extLst>
          </p:cNvPr>
          <p:cNvSpPr>
            <a:spLocks noGrp="1"/>
          </p:cNvSpPr>
          <p:nvPr>
            <p:ph type="body" sz="quarter" idx="17" hasCustomPrompt="1"/>
          </p:nvPr>
        </p:nvSpPr>
        <p:spPr>
          <a:xfrm>
            <a:off x="533400" y="0"/>
            <a:ext cx="50863"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 xmlns:adec="http://schemas.microsoft.com/office/drawing/2017/decorative" val="1"/>
              </a:ext>
            </a:extLst>
          </p:cNvPr>
          <p:cNvSpPr>
            <a:spLocks noGrp="1"/>
          </p:cNvSpPr>
          <p:nvPr>
            <p:ph type="body" sz="quarter" idx="15" hasCustomPrompt="1"/>
          </p:nvPr>
        </p:nvSpPr>
        <p:spPr>
          <a:xfrm>
            <a:off x="990600" y="609600"/>
            <a:ext cx="7429500" cy="56388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95400" y="1905000"/>
            <a:ext cx="5864382" cy="22752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smtClean="0"/>
              <a:t>Click to edit Master title style</a:t>
            </a:r>
            <a:endParaRPr lang="en-US" dirty="0"/>
          </a:p>
        </p:txBody>
      </p:sp>
      <p:sp>
        <p:nvSpPr>
          <p:cNvPr id="3" name="Subtitle 2"/>
          <p:cNvSpPr>
            <a:spLocks noGrp="1"/>
          </p:cNvSpPr>
          <p:nvPr>
            <p:ph type="subTitle" idx="1"/>
          </p:nvPr>
        </p:nvSpPr>
        <p:spPr>
          <a:xfrm>
            <a:off x="1295400" y="4297679"/>
            <a:ext cx="4072586" cy="1463040"/>
          </a:xfrm>
        </p:spPr>
        <p:txBody>
          <a:bodyPr lIns="91440" rIns="91440" anchor="t">
            <a:normAutofit/>
          </a:bodyPr>
          <a:lstStyle>
            <a:lvl1pPr marL="0" indent="0" algn="l">
              <a:lnSpc>
                <a:spcPct val="100000"/>
              </a:lnSpc>
              <a:spcBef>
                <a:spcPts val="0"/>
              </a:spcBef>
              <a:buNone/>
              <a:defRPr lang="en-US" sz="2000" kern="1200" dirty="0">
                <a:solidFill>
                  <a:schemeClr val="tx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13" name="Text Placeholder 16">
            <a:extLst>
              <a:ext uri="{FF2B5EF4-FFF2-40B4-BE49-F238E27FC236}">
                <a16:creationId xmlns:a16="http://schemas.microsoft.com/office/drawing/2014/main" id="{EA44EEDB-C599-41AA-9D84-D53811C28804}"/>
              </a:ext>
              <a:ext uri="{C183D7F6-B498-43B3-948B-1728B52AA6E4}">
                <adec:decorative xmlns="" xmlns:adec="http://schemas.microsoft.com/office/drawing/2017/decorative" val="1"/>
              </a:ext>
            </a:extLst>
          </p:cNvPr>
          <p:cNvSpPr>
            <a:spLocks noGrp="1"/>
          </p:cNvSpPr>
          <p:nvPr>
            <p:ph type="body" sz="quarter" idx="18" hasCustomPrompt="1"/>
          </p:nvPr>
        </p:nvSpPr>
        <p:spPr>
          <a:xfrm>
            <a:off x="450896"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4" name="Text Placeholder 16">
            <a:extLst>
              <a:ext uri="{FF2B5EF4-FFF2-40B4-BE49-F238E27FC236}">
                <a16:creationId xmlns:a16="http://schemas.microsoft.com/office/drawing/2014/main" id="{FE574478-76DE-4613-8FBD-36B353081849}"/>
              </a:ext>
              <a:ext uri="{C183D7F6-B498-43B3-948B-1728B52AA6E4}">
                <adec:decorative xmlns="" xmlns:adec="http://schemas.microsoft.com/office/drawing/2017/decorative" val="1"/>
              </a:ext>
            </a:extLst>
          </p:cNvPr>
          <p:cNvSpPr>
            <a:spLocks noGrp="1"/>
          </p:cNvSpPr>
          <p:nvPr>
            <p:ph type="body" sz="quarter" idx="19" hasCustomPrompt="1"/>
          </p:nvPr>
        </p:nvSpPr>
        <p:spPr>
          <a:xfrm>
            <a:off x="368391" y="0"/>
            <a:ext cx="63502" cy="6858000"/>
          </a:xfrm>
          <a:solidFill>
            <a:schemeClr val="accent2"/>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Tree>
    <p:extLst>
      <p:ext uri="{BB962C8B-B14F-4D97-AF65-F5344CB8AC3E}">
        <p14:creationId xmlns:p14="http://schemas.microsoft.com/office/powerpoint/2010/main" val="369565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_DeepYellow">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smtClean="0"/>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Tree>
    <p:extLst>
      <p:ext uri="{BB962C8B-B14F-4D97-AF65-F5344CB8AC3E}">
        <p14:creationId xmlns:p14="http://schemas.microsoft.com/office/powerpoint/2010/main" val="376643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_DeepYellow">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3163809" y="1905000"/>
            <a:ext cx="5864382" cy="2275238"/>
          </a:xfrm>
        </p:spPr>
        <p:txBody>
          <a:bodyPr anchor="t">
            <a:normAutofit/>
          </a:bodyPr>
          <a:lstStyle>
            <a:lvl1pPr algn="ctr">
              <a:defRPr lang="en-US" sz="5000" kern="1200" cap="all" spc="100" baseline="0" dirty="0">
                <a:solidFill>
                  <a:schemeClr val="bg1"/>
                </a:solidFill>
                <a:latin typeface="+mj-lt"/>
                <a:ea typeface="+mj-ea"/>
                <a:cs typeface="+mj-cs"/>
              </a:defRPr>
            </a:lvl1pPr>
          </a:lstStyle>
          <a:p>
            <a:r>
              <a:rPr lang="en-US" smtClean="0"/>
              <a:t>Click to edit Master title style</a:t>
            </a:r>
            <a:endParaRPr lang="en-US" dirty="0"/>
          </a:p>
        </p:txBody>
      </p:sp>
      <p:sp>
        <p:nvSpPr>
          <p:cNvPr id="3" name="Subtitle 2"/>
          <p:cNvSpPr>
            <a:spLocks noGrp="1"/>
          </p:cNvSpPr>
          <p:nvPr>
            <p:ph type="subTitle" idx="1"/>
          </p:nvPr>
        </p:nvSpPr>
        <p:spPr>
          <a:xfrm>
            <a:off x="4059707" y="4297679"/>
            <a:ext cx="4072586" cy="1463040"/>
          </a:xfrm>
        </p:spPr>
        <p:txBody>
          <a:bodyPr lIns="91440" rIns="91440" anchor="t">
            <a:normAutofit/>
          </a:bodyPr>
          <a:lstStyle>
            <a:lvl1pPr marL="0" indent="0" algn="ctr">
              <a:lnSpc>
                <a:spcPct val="100000"/>
              </a:lnSpc>
              <a:spcBef>
                <a:spcPts val="0"/>
              </a:spcBef>
              <a:buNone/>
              <a:defRPr lang="en-US" sz="2000" kern="1200" dirty="0">
                <a:solidFill>
                  <a:schemeClr val="bg1"/>
                </a:solidFill>
                <a:latin typeface="+mn-lt"/>
                <a:ea typeface="+mn-ea"/>
                <a:cs typeface="+mn-cs"/>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Tree>
    <p:extLst>
      <p:ext uri="{BB962C8B-B14F-4D97-AF65-F5344CB8AC3E}">
        <p14:creationId xmlns:p14="http://schemas.microsoft.com/office/powerpoint/2010/main" val="305320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933450" y="762000"/>
            <a:ext cx="4381500" cy="3429000"/>
          </a:xfrm>
        </p:spPr>
        <p:txBody>
          <a:bodyPr anchor="ctr">
            <a:normAutofit/>
          </a:bodyPr>
          <a:lstStyle>
            <a:lvl1pPr algn="ct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933450" y="4343400"/>
            <a:ext cx="4381500" cy="1355732"/>
          </a:xfrm>
        </p:spPr>
        <p:txBody>
          <a:bodyPr lIns="91440" rIns="91440" anchor="t">
            <a:normAutofit/>
          </a:bodyPr>
          <a:lstStyle>
            <a:lvl1pPr marL="0" indent="0" algn="ctr">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0499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1447800"/>
            <a:ext cx="4114800" cy="3962400"/>
          </a:xfrm>
        </p:spPr>
        <p:txBody>
          <a:bodyPr anchor="ctr">
            <a:normAutofit/>
          </a:bodyPr>
          <a:lstStyle>
            <a:lvl1pPr algn="ct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057900" y="4495801"/>
            <a:ext cx="4876800" cy="609600"/>
          </a:xfrm>
        </p:spPr>
        <p:txBody>
          <a:bodyPr lIns="91440" rIns="91440" anchor="ctr">
            <a:normAutofit/>
          </a:bodyPr>
          <a:lstStyle>
            <a:lvl1pPr marL="0" indent="0" algn="l">
              <a:lnSpc>
                <a:spcPct val="100000"/>
              </a:lnSpc>
              <a:spcBef>
                <a:spcPts val="0"/>
              </a:spcBef>
              <a:spcAft>
                <a:spcPts val="0"/>
              </a:spcAft>
              <a:buNone/>
              <a:defRPr sz="16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60131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1447800"/>
          </a:xfrm>
        </p:spPr>
        <p:txBody>
          <a:bodyPr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14" name="Slide Number Placeholder 5">
            <a:extLst>
              <a:ext uri="{FF2B5EF4-FFF2-40B4-BE49-F238E27FC236}">
                <a16:creationId xmlns:a16="http://schemas.microsoft.com/office/drawing/2014/main" id="{0621E917-505B-493E-99EE-2E57CB3327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924664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7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Emphasis-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 y="1676400"/>
            <a:ext cx="10837333" cy="424732"/>
          </a:xfrm>
          <a:solidFill>
            <a:schemeClr val="accent1"/>
          </a:solidFill>
        </p:spPr>
        <p:txBody>
          <a:bodyPr wrap="square" lIns="640080" rIns="91440">
            <a:spAutoFit/>
          </a:bodyPr>
          <a:lstStyle>
            <a:lvl1pPr marL="0" indent="0">
              <a:buNone/>
              <a:defRPr sz="2400" b="0">
                <a:solidFill>
                  <a:schemeClr val="bg1"/>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08E95652-9528-4150-8049-C40C3BB1BB08}"/>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3059476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2667000"/>
            <a:ext cx="10288693"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21552918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_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542597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_sea 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1488657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_Oran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149718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_Pi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323754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_L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1176658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Gre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8536208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_Blue_Triangle patch 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05BCA9F-FC20-461D-9118-7EC2AC28D050}"/>
              </a:ext>
              <a:ext uri="{C183D7F6-B498-43B3-948B-1728B52AA6E4}">
                <adec:decorative xmlns="" xmlns:adec="http://schemas.microsoft.com/office/drawing/2017/decorative" val="1"/>
              </a:ext>
            </a:extLst>
          </p:cNvPr>
          <p:cNvSpPr/>
          <p:nvPr userDrawn="1"/>
        </p:nvSpPr>
        <p:spPr>
          <a:xfrm>
            <a:off x="3175958" y="0"/>
            <a:ext cx="9016043" cy="6858000"/>
          </a:xfrm>
          <a:custGeom>
            <a:avLst/>
            <a:gdLst>
              <a:gd name="connsiteX0" fmla="*/ 5153328 w 9016043"/>
              <a:gd name="connsiteY0" fmla="*/ 0 h 6858000"/>
              <a:gd name="connsiteX1" fmla="*/ 9016043 w 9016043"/>
              <a:gd name="connsiteY1" fmla="*/ 0 h 6858000"/>
              <a:gd name="connsiteX2" fmla="*/ 9016043 w 9016043"/>
              <a:gd name="connsiteY2" fmla="*/ 6858000 h 6858000"/>
              <a:gd name="connsiteX3" fmla="*/ 0 w 9016043"/>
              <a:gd name="connsiteY3" fmla="*/ 6858000 h 6858000"/>
              <a:gd name="connsiteX4" fmla="*/ 5153328 w 9016043"/>
              <a:gd name="connsiteY4" fmla="*/ 6818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6043" h="6858000">
                <a:moveTo>
                  <a:pt x="5153328" y="0"/>
                </a:moveTo>
                <a:lnTo>
                  <a:pt x="9016043" y="0"/>
                </a:lnTo>
                <a:lnTo>
                  <a:pt x="9016043" y="6858000"/>
                </a:lnTo>
                <a:lnTo>
                  <a:pt x="0" y="6858000"/>
                </a:lnTo>
                <a:lnTo>
                  <a:pt x="5153328" y="68183"/>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040925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0" name="Picture Placeholder 9">
            <a:extLst>
              <a:ext uri="{FF2B5EF4-FFF2-40B4-BE49-F238E27FC236}">
                <a16:creationId xmlns:a16="http://schemas.microsoft.com/office/drawing/2014/main" id="{B1F422E5-0916-42D9-AC79-50E4FC133F3D}"/>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solidFill>
            <a:schemeClr val="bg1"/>
          </a:solidFill>
          <a:effectLst>
            <a:outerShdw blurRad="50800" dist="38100" dir="5400000" algn="t" rotWithShape="0">
              <a:prstClr val="black">
                <a:alpha val="40000"/>
              </a:prstClr>
            </a:outerShdw>
          </a:effectLst>
        </p:spPr>
        <p:txBody>
          <a:bodyPr wrap="square" anchor="ctr">
            <a:noAutofit/>
          </a:bodyPr>
          <a:lstStyle>
            <a:lvl1pPr marL="0" indent="0" algn="ctr">
              <a:buNone/>
              <a:defRPr sz="1600">
                <a:solidFill>
                  <a:schemeClr val="bg1">
                    <a:lumMod val="75000"/>
                  </a:schemeClr>
                </a:solidFill>
              </a:defRPr>
            </a:lvl1pPr>
          </a:lstStyle>
          <a:p>
            <a:r>
              <a:rPr lang="en-US" noProof="0" dirty="0"/>
              <a:t>Insert Image</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8F869F17-9BF3-4974-956D-0CBCD60BA35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14213777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9" name="Picture Placeholder 8">
            <a:extLst>
              <a:ext uri="{FF2B5EF4-FFF2-40B4-BE49-F238E27FC236}">
                <a16:creationId xmlns:a16="http://schemas.microsoft.com/office/drawing/2014/main" id="{17C4BA0D-DEC0-450E-8F4D-B0E6D2D7D0C3}"/>
              </a:ext>
            </a:extLst>
          </p:cNvPr>
          <p:cNvSpPr>
            <a:spLocks noGrp="1"/>
          </p:cNvSpPr>
          <p:nvPr>
            <p:ph type="pic" sz="quarter" idx="17" hasCustomPrompt="1"/>
          </p:nvPr>
        </p:nvSpPr>
        <p:spPr>
          <a:xfrm>
            <a:off x="6629399" y="2667000"/>
            <a:ext cx="5013959" cy="3660775"/>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A654DBB0-1027-4E5D-B635-00F2F173A24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33771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and Image_Top shape whit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5334001" y="112976"/>
            <a:ext cx="6858000" cy="6745024"/>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Text Placeholder 16">
            <a:extLst>
              <a:ext uri="{FF2B5EF4-FFF2-40B4-BE49-F238E27FC236}">
                <a16:creationId xmlns:a16="http://schemas.microsoft.com/office/drawing/2014/main" id="{E59725C5-1168-4A5F-B420-8E0562019687}"/>
              </a:ext>
            </a:extLst>
          </p:cNvPr>
          <p:cNvSpPr>
            <a:spLocks noGrp="1"/>
          </p:cNvSpPr>
          <p:nvPr>
            <p:ph type="body" sz="quarter" idx="19" hasCustomPrompt="1"/>
          </p:nvPr>
        </p:nvSpPr>
        <p:spPr>
          <a:xfrm rot="5400000">
            <a:off x="5238089" y="208890"/>
            <a:ext cx="6745024" cy="6553200"/>
          </a:xfrm>
          <a:gradFill flip="none" rotWithShape="1">
            <a:gsLst>
              <a:gs pos="0">
                <a:schemeClr val="bg1"/>
              </a:gs>
              <a:gs pos="82000">
                <a:schemeClr val="bg1">
                  <a:alpha val="0"/>
                </a:schemeClr>
              </a:gs>
            </a:gsLst>
            <a:lin ang="16200000" scaled="1"/>
            <a:tileRect/>
          </a:gradFill>
          <a:effectLst/>
        </p:spPr>
        <p:txBody>
          <a:bodyPr/>
          <a:lstStyle>
            <a:lvl1pPr marL="0" indent="0">
              <a:buNone/>
              <a:defRPr>
                <a:solidFill>
                  <a:schemeClr val="tx1">
                    <a:alpha val="0"/>
                  </a:schemeClr>
                </a:solidFill>
              </a:defRPr>
            </a:lvl1pPr>
          </a:lstStyle>
          <a:p>
            <a:pPr lvl="0"/>
            <a:r>
              <a:rPr lang="en-US" noProof="0"/>
              <a:t>I</a:t>
            </a:r>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2667000"/>
            <a:ext cx="5775960" cy="3660648"/>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6" name="Slide Number Placeholder 5">
            <a:extLst>
              <a:ext uri="{FF2B5EF4-FFF2-40B4-BE49-F238E27FC236}">
                <a16:creationId xmlns:a16="http://schemas.microsoft.com/office/drawing/2014/main" id="{7532AFA8-ADE4-4C3E-AF0A-235C724999FF}"/>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7477211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guide id="3" pos="43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Content and half horizontal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548641" y="2667001"/>
            <a:ext cx="11094718" cy="1757126"/>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709677"/>
            <a:ext cx="11094717" cy="1500876"/>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4232B29A-2701-4A73-83CF-09E0AB1B2DD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9464107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Content and half Image_Top shape ba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548641" y="2667001"/>
            <a:ext cx="5775959" cy="3543552"/>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6553200" y="2667001"/>
            <a:ext cx="5090157" cy="3543552"/>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1676400"/>
            <a:ext cx="10837333" cy="424732"/>
          </a:xfrm>
          <a:noFill/>
        </p:spPr>
        <p:txBody>
          <a:bodyPr wrap="square" lIns="91440" rIns="91440">
            <a:spAutoFit/>
          </a:bodyPr>
          <a:lstStyle>
            <a:lvl1pPr marL="0" indent="0">
              <a:buNone/>
              <a:defRPr sz="2400" b="0">
                <a:solidFill>
                  <a:schemeClr val="tx2"/>
                </a:solidFill>
              </a:defRPr>
            </a:lvl1pPr>
          </a:lstStyle>
          <a:p>
            <a:pPr lvl="0"/>
            <a:r>
              <a:rPr lang="en-US" noProof="0"/>
              <a:t>Add additional text </a:t>
            </a:r>
          </a:p>
        </p:txBody>
      </p:sp>
      <p:sp>
        <p:nvSpPr>
          <p:cNvPr id="13" name="Slide Number Placeholder 5">
            <a:extLst>
              <a:ext uri="{FF2B5EF4-FFF2-40B4-BE49-F238E27FC236}">
                <a16:creationId xmlns:a16="http://schemas.microsoft.com/office/drawing/2014/main" id="{6A52166E-5DA9-4AA1-9355-E8DBFDD90AE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96409594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f Image Title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617492"/>
            <a:ext cx="9890759"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Slide Number Placeholder 5">
            <a:extLst>
              <a:ext uri="{FF2B5EF4-FFF2-40B4-BE49-F238E27FC236}">
                <a16:creationId xmlns:a16="http://schemas.microsoft.com/office/drawing/2014/main" id="{E9FF8476-DF8C-4276-8CF6-44BC91B88C2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2700533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3735623"/>
            <a:ext cx="111099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1"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p:nvPr>
        </p:nvSpPr>
        <p:spPr>
          <a:xfrm>
            <a:off x="6446520" y="4617492"/>
            <a:ext cx="5212080" cy="1527048"/>
          </a:xfrm>
        </p:spPr>
        <p:txBody>
          <a:bodyPr lIns="91440" rIns="91440">
            <a:normAutofit/>
          </a:bodyPr>
          <a:lstStyle>
            <a:lvl1pPr>
              <a:defRPr sz="1800"/>
            </a:lvl1pPr>
            <a:lvl2pPr>
              <a:defRPr sz="1600"/>
            </a:lvl2pPr>
            <a:lvl3pPr>
              <a:defRPr sz="14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4" name="Slide Number Placeholder 5">
            <a:extLst>
              <a:ext uri="{FF2B5EF4-FFF2-40B4-BE49-F238E27FC236}">
                <a16:creationId xmlns:a16="http://schemas.microsoft.com/office/drawing/2014/main" id="{FC5AD12C-F7F6-431D-ABA4-F7E37CACEA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49003048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alf Image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1721698" y="3735622"/>
            <a:ext cx="5013960" cy="2408917"/>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Text Placeholder 16">
            <a:extLst>
              <a:ext uri="{FF2B5EF4-FFF2-40B4-BE49-F238E27FC236}">
                <a16:creationId xmlns:a16="http://schemas.microsoft.com/office/drawing/2014/main" id="{38376498-C218-4EDB-8416-A59802EF2018}"/>
              </a:ext>
              <a:ext uri="{C183D7F6-B498-43B3-948B-1728B52AA6E4}">
                <adec:decorative xmlns="" xmlns:adec="http://schemas.microsoft.com/office/drawing/2017/decorative" val="1"/>
              </a:ext>
            </a:extLst>
          </p:cNvPr>
          <p:cNvSpPr>
            <a:spLocks noGrp="1"/>
          </p:cNvSpPr>
          <p:nvPr>
            <p:ph type="body" sz="quarter" idx="20" hasCustomPrompt="1"/>
          </p:nvPr>
        </p:nvSpPr>
        <p:spPr>
          <a:xfrm>
            <a:off x="7239000" y="1981199"/>
            <a:ext cx="4389542" cy="4163339"/>
          </a:xfrm>
          <a:solidFill>
            <a:schemeClr val="bg1"/>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12" name="Content Placeholder 6">
            <a:extLst>
              <a:ext uri="{FF2B5EF4-FFF2-40B4-BE49-F238E27FC236}">
                <a16:creationId xmlns:a16="http://schemas.microsoft.com/office/drawing/2014/main" id="{E93A96C6-A4F2-43F1-A47D-0D52EF29954B}"/>
              </a:ext>
            </a:extLst>
          </p:cNvPr>
          <p:cNvSpPr>
            <a:spLocks noGrp="1"/>
          </p:cNvSpPr>
          <p:nvPr>
            <p:ph sz="quarter" idx="19" hasCustomPrompt="1"/>
          </p:nvPr>
        </p:nvSpPr>
        <p:spPr>
          <a:xfrm>
            <a:off x="7589520" y="2286000"/>
            <a:ext cx="3688080" cy="3581400"/>
          </a:xfrm>
        </p:spPr>
        <p:txBody>
          <a:bodyPr lIns="91440" rIns="91440">
            <a:normAutofit/>
          </a:bodyPr>
          <a:lstStyle>
            <a:lvl1pPr marL="0" indent="0">
              <a:lnSpc>
                <a:spcPct val="100000"/>
              </a:lnSpc>
              <a:spcBef>
                <a:spcPts val="0"/>
              </a:spcBef>
              <a:spcAft>
                <a:spcPts val="0"/>
              </a:spcAft>
              <a:buNone/>
              <a:defRPr sz="3200">
                <a:solidFill>
                  <a:schemeClr val="accent2"/>
                </a:solidFill>
              </a:defRPr>
            </a:lvl1pPr>
            <a:lvl2pPr>
              <a:defRPr sz="1600"/>
            </a:lvl2pPr>
            <a:lvl3pPr>
              <a:defRPr sz="1400"/>
            </a:lvl3pPr>
            <a:lvl4pPr>
              <a:defRPr sz="1200"/>
            </a:lvl4pPr>
            <a:lvl5pPr>
              <a:defRPr sz="1200"/>
            </a:lvl5pPr>
          </a:lstStyle>
          <a:p>
            <a:pPr lvl="0"/>
            <a:r>
              <a:rPr lang="en-US" noProof="0"/>
              <a:t>Important Content</a:t>
            </a:r>
          </a:p>
        </p:txBody>
      </p:sp>
      <p:sp>
        <p:nvSpPr>
          <p:cNvPr id="8" name="Picture Placeholder 7">
            <a:extLst>
              <a:ext uri="{FF2B5EF4-FFF2-40B4-BE49-F238E27FC236}">
                <a16:creationId xmlns:a16="http://schemas.microsoft.com/office/drawing/2014/main" id="{1EC81B64-070E-43F3-BCB5-833AB965D638}"/>
              </a:ext>
              <a:ext uri="{C183D7F6-B498-43B3-948B-1728B52AA6E4}">
                <adec:decorative xmlns="" xmlns:adec="http://schemas.microsoft.com/office/drawing/2017/decorative" val="1"/>
              </a:ext>
            </a:extLst>
          </p:cNvPr>
          <p:cNvSpPr>
            <a:spLocks noGrp="1"/>
          </p:cNvSpPr>
          <p:nvPr>
            <p:ph type="pic" sz="quarter" idx="21" hasCustomPrompt="1"/>
          </p:nvPr>
        </p:nvSpPr>
        <p:spPr>
          <a:xfrm>
            <a:off x="548944" y="3717925"/>
            <a:ext cx="914400" cy="930275"/>
          </a:xfrm>
        </p:spPr>
        <p:txBody>
          <a:bodyPr anchor="ctr"/>
          <a:lstStyle>
            <a:lvl1pPr marL="0" indent="0" algn="ctr">
              <a:buNone/>
              <a:defRPr/>
            </a:lvl1pPr>
          </a:lstStyle>
          <a:p>
            <a:r>
              <a:rPr lang="en-US" noProof="0" dirty="0"/>
              <a:t>Icon</a:t>
            </a:r>
          </a:p>
        </p:txBody>
      </p:sp>
      <p:sp>
        <p:nvSpPr>
          <p:cNvPr id="15" name="Slide Number Placeholder 5">
            <a:extLst>
              <a:ext uri="{FF2B5EF4-FFF2-40B4-BE49-F238E27FC236}">
                <a16:creationId xmlns:a16="http://schemas.microsoft.com/office/drawing/2014/main" id="{8D5893EC-1256-429B-9581-379342C2368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16664319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Image Multiple images Title Two column Content and 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7315200" y="4176259"/>
            <a:ext cx="4343400" cy="1968280"/>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112976"/>
            <a:ext cx="12191999" cy="3278423"/>
          </a:xfrm>
        </p:spPr>
        <p:txBody>
          <a:bodyPr anchor="ctr"/>
          <a:lstStyle>
            <a:lvl1pPr marL="0" indent="0" algn="ctr">
              <a:buNone/>
              <a:defRPr>
                <a:solidFill>
                  <a:schemeClr val="bg1">
                    <a:lumMod val="50000"/>
                  </a:schemeClr>
                </a:solidFill>
              </a:defRPr>
            </a:lvl1pPr>
          </a:lstStyle>
          <a:p>
            <a:r>
              <a:rPr lang="en-US" noProof="0" dirty="0"/>
              <a:t>Insert Image</a:t>
            </a:r>
          </a:p>
        </p:txBody>
      </p:sp>
      <p:sp>
        <p:nvSpPr>
          <p:cNvPr id="14" name="Picture Placeholder 8">
            <a:extLst>
              <a:ext uri="{FF2B5EF4-FFF2-40B4-BE49-F238E27FC236}">
                <a16:creationId xmlns:a16="http://schemas.microsoft.com/office/drawing/2014/main" id="{96DE17A8-F4B7-4571-A6E8-FD28BA425B19}"/>
              </a:ext>
              <a:ext uri="{C183D7F6-B498-43B3-948B-1728B52AA6E4}">
                <adec:decorative xmlns="" xmlns:adec="http://schemas.microsoft.com/office/drawing/2017/decorative" val="1"/>
              </a:ext>
            </a:extLst>
          </p:cNvPr>
          <p:cNvSpPr>
            <a:spLocks noGrp="1"/>
          </p:cNvSpPr>
          <p:nvPr>
            <p:ph type="pic" sz="quarter" idx="19" hasCustomPrompt="1"/>
          </p:nvPr>
        </p:nvSpPr>
        <p:spPr>
          <a:xfrm>
            <a:off x="542834" y="1066801"/>
            <a:ext cx="3505199" cy="50777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5" name="Picture Placeholder 8">
            <a:extLst>
              <a:ext uri="{FF2B5EF4-FFF2-40B4-BE49-F238E27FC236}">
                <a16:creationId xmlns:a16="http://schemas.microsoft.com/office/drawing/2014/main" id="{9D9A0502-98A2-467D-BE1C-CE8391C73BF4}"/>
              </a:ext>
              <a:ext uri="{C183D7F6-B498-43B3-948B-1728B52AA6E4}">
                <adec:decorative xmlns="" xmlns:adec="http://schemas.microsoft.com/office/drawing/2017/decorative" val="1"/>
              </a:ext>
            </a:extLst>
          </p:cNvPr>
          <p:cNvSpPr>
            <a:spLocks noGrp="1"/>
          </p:cNvSpPr>
          <p:nvPr>
            <p:ph type="pic" sz="quarter" idx="20" hasCustomPrompt="1"/>
          </p:nvPr>
        </p:nvSpPr>
        <p:spPr>
          <a:xfrm>
            <a:off x="4191000" y="4343400"/>
            <a:ext cx="2743200" cy="180113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6" name="Picture Placeholder 8">
            <a:extLst>
              <a:ext uri="{FF2B5EF4-FFF2-40B4-BE49-F238E27FC236}">
                <a16:creationId xmlns:a16="http://schemas.microsoft.com/office/drawing/2014/main" id="{8298DB4E-3B92-4CA4-852A-9F647E7219A4}"/>
              </a:ext>
              <a:ext uri="{C183D7F6-B498-43B3-948B-1728B52AA6E4}">
                <adec:decorative xmlns="" xmlns:adec="http://schemas.microsoft.com/office/drawing/2017/decorative" val="1"/>
              </a:ext>
            </a:extLst>
          </p:cNvPr>
          <p:cNvSpPr>
            <a:spLocks noGrp="1"/>
          </p:cNvSpPr>
          <p:nvPr>
            <p:ph type="pic" sz="quarter" idx="21" hasCustomPrompt="1"/>
          </p:nvPr>
        </p:nvSpPr>
        <p:spPr>
          <a:xfrm>
            <a:off x="4191000" y="1066801"/>
            <a:ext cx="2743200" cy="3126023"/>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3" name="Slide Number Placeholder 5">
            <a:extLst>
              <a:ext uri="{FF2B5EF4-FFF2-40B4-BE49-F238E27FC236}">
                <a16:creationId xmlns:a16="http://schemas.microsoft.com/office/drawing/2014/main" id="{2E528B4D-15E8-4161-96F7-75D0217AD20C}"/>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26942956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Image with Top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112976"/>
            <a:ext cx="12191999" cy="6745024"/>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Slide Number Placeholder 5">
            <a:extLst>
              <a:ext uri="{FF2B5EF4-FFF2-40B4-BE49-F238E27FC236}">
                <a16:creationId xmlns:a16="http://schemas.microsoft.com/office/drawing/2014/main" id="{7C67066A-9B9E-468B-97C6-94BF615FA94E}"/>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A82AF7E6-6C19-4A41-BFA5-44C4F2A371E9}"/>
              </a:ext>
            </a:extLst>
          </p:cNvPr>
          <p:cNvSpPr>
            <a:spLocks noGrp="1"/>
          </p:cNvSpPr>
          <p:nvPr>
            <p:ph type="title"/>
          </p:nvPr>
        </p:nvSpPr>
        <p:spPr>
          <a:xfrm>
            <a:off x="548640" y="548640"/>
            <a:ext cx="11106150" cy="518160"/>
          </a:xfrm>
        </p:spPr>
        <p:txBody>
          <a:bodyPr/>
          <a:lstStyle/>
          <a:p>
            <a:r>
              <a:rPr lang="en-US" smtClean="0"/>
              <a:t>Click to edit Master title style</a:t>
            </a:r>
            <a:endParaRPr lang="en-US"/>
          </a:p>
        </p:txBody>
      </p:sp>
    </p:spTree>
    <p:extLst>
      <p:ext uri="{BB962C8B-B14F-4D97-AF65-F5344CB8AC3E}">
        <p14:creationId xmlns:p14="http://schemas.microsoft.com/office/powerpoint/2010/main" val="3111247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7" name="Slide Number Placeholder 5">
            <a:extLst>
              <a:ext uri="{FF2B5EF4-FFF2-40B4-BE49-F238E27FC236}">
                <a16:creationId xmlns:a16="http://schemas.microsoft.com/office/drawing/2014/main" id="{9FC59837-0A86-4467-BB38-E2AC882F31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78857779-E765-4EC2-825C-B8E41285A0C7}"/>
              </a:ext>
            </a:extLst>
          </p:cNvPr>
          <p:cNvSpPr>
            <a:spLocks noGrp="1"/>
          </p:cNvSpPr>
          <p:nvPr>
            <p:ph type="title"/>
          </p:nvPr>
        </p:nvSpPr>
        <p:spPr>
          <a:xfrm>
            <a:off x="548640" y="548640"/>
            <a:ext cx="11106150" cy="518160"/>
          </a:xfrm>
        </p:spPr>
        <p:txBody>
          <a:bodyPr/>
          <a:lstStyle/>
          <a:p>
            <a:r>
              <a:rPr lang="en-US" smtClean="0"/>
              <a:t>Click to edit Master title style</a:t>
            </a:r>
            <a:endParaRPr lang="en-US"/>
          </a:p>
        </p:txBody>
      </p:sp>
    </p:spTree>
    <p:extLst>
      <p:ext uri="{BB962C8B-B14F-4D97-AF65-F5344CB8AC3E}">
        <p14:creationId xmlns:p14="http://schemas.microsoft.com/office/powerpoint/2010/main" val="100460700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 xmlns:adec="http://schemas.microsoft.com/office/drawing/2017/decorative" val="1"/>
              </a:ext>
            </a:extLst>
          </p:cNvPr>
          <p:cNvSpPr>
            <a:spLocks noGrp="1"/>
          </p:cNvSpPr>
          <p:nvPr>
            <p:ph type="body" sz="quarter" idx="20" hasCustomPrompt="1"/>
          </p:nvPr>
        </p:nvSpPr>
        <p:spPr>
          <a:xfrm>
            <a:off x="7261801" y="1189969"/>
            <a:ext cx="4389542" cy="4677431"/>
          </a:xfrm>
          <a:solidFill>
            <a:schemeClr val="bg1">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7612321" y="1494770"/>
            <a:ext cx="3688080" cy="3915430"/>
          </a:xfrm>
        </p:spPr>
        <p:txBody>
          <a:bodyPr lIns="91440" rIns="91440">
            <a:normAutofit/>
          </a:bodyPr>
          <a:lstStyle>
            <a:lvl1pPr marL="0" indent="0">
              <a:lnSpc>
                <a:spcPct val="100000"/>
              </a:lnSpc>
              <a:spcBef>
                <a:spcPts val="0"/>
              </a:spcBef>
              <a:spcAft>
                <a:spcPts val="0"/>
              </a:spcAft>
              <a:buNone/>
              <a:defRPr sz="3200"/>
            </a:lvl1pPr>
            <a:lvl2pPr>
              <a:defRPr sz="1600"/>
            </a:lvl2pPr>
            <a:lvl3pPr>
              <a:defRPr sz="1400"/>
            </a:lvl3pPr>
            <a:lvl4pPr>
              <a:defRPr sz="1200"/>
            </a:lvl4pPr>
            <a:lvl5pPr>
              <a:defRPr sz="1200"/>
            </a:lvl5pPr>
          </a:lstStyle>
          <a:p>
            <a:pPr lvl="0"/>
            <a:r>
              <a:rPr lang="en-US" dirty="0"/>
              <a:t>Important Content</a:t>
            </a:r>
            <a:endParaRPr lang="en-GB" dirty="0"/>
          </a:p>
        </p:txBody>
      </p:sp>
      <p:sp>
        <p:nvSpPr>
          <p:cNvPr id="10" name="Slide Number Placeholder 5">
            <a:extLst>
              <a:ext uri="{FF2B5EF4-FFF2-40B4-BE49-F238E27FC236}">
                <a16:creationId xmlns:a16="http://schemas.microsoft.com/office/drawing/2014/main" id="{5AE16EF6-8987-4193-B346-1BEA14401CC6}"/>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
        <p:nvSpPr>
          <p:cNvPr id="2" name="Title 1">
            <a:extLst>
              <a:ext uri="{FF2B5EF4-FFF2-40B4-BE49-F238E27FC236}">
                <a16:creationId xmlns:a16="http://schemas.microsoft.com/office/drawing/2014/main" id="{5E2D4840-4EB5-4438-9A16-D0006A68A19E}"/>
              </a:ext>
            </a:extLst>
          </p:cNvPr>
          <p:cNvSpPr>
            <a:spLocks noGrp="1"/>
          </p:cNvSpPr>
          <p:nvPr>
            <p:ph type="title"/>
          </p:nvPr>
        </p:nvSpPr>
        <p:spPr>
          <a:xfrm>
            <a:off x="548640" y="548640"/>
            <a:ext cx="11106150" cy="641329"/>
          </a:xfrm>
        </p:spPr>
        <p:txBody>
          <a:bodyPr/>
          <a:lstStyle/>
          <a:p>
            <a:r>
              <a:rPr lang="en-US" smtClean="0"/>
              <a:t>Click to edit Master title style</a:t>
            </a:r>
            <a:endParaRPr lang="en-US"/>
          </a:p>
        </p:txBody>
      </p:sp>
    </p:spTree>
    <p:extLst>
      <p:ext uri="{BB962C8B-B14F-4D97-AF65-F5344CB8AC3E}">
        <p14:creationId xmlns:p14="http://schemas.microsoft.com/office/powerpoint/2010/main" val="169147065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C4BA0D-DEC0-450E-8F4D-B0E6D2D7D0C3}"/>
              </a:ext>
              <a:ext uri="{C183D7F6-B498-43B3-948B-1728B52AA6E4}">
                <adec:decorative xmlns=""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noProof="0" dirty="0"/>
              <a:t>Insert Image</a:t>
            </a:r>
          </a:p>
        </p:txBody>
      </p:sp>
      <p:sp>
        <p:nvSpPr>
          <p:cNvPr id="6" name="Text Placeholder 16">
            <a:extLst>
              <a:ext uri="{FF2B5EF4-FFF2-40B4-BE49-F238E27FC236}">
                <a16:creationId xmlns:a16="http://schemas.microsoft.com/office/drawing/2014/main" id="{16932398-C947-4474-88D6-4117EC391CEF}"/>
              </a:ext>
              <a:ext uri="{C183D7F6-B498-43B3-948B-1728B52AA6E4}">
                <adec:decorative xmlns="" xmlns:adec="http://schemas.microsoft.com/office/drawing/2017/decorative" val="1"/>
              </a:ext>
            </a:extLst>
          </p:cNvPr>
          <p:cNvSpPr>
            <a:spLocks noGrp="1"/>
          </p:cNvSpPr>
          <p:nvPr>
            <p:ph type="body" sz="quarter" idx="20" hasCustomPrompt="1"/>
          </p:nvPr>
        </p:nvSpPr>
        <p:spPr>
          <a:xfrm>
            <a:off x="552269" y="1189969"/>
            <a:ext cx="4389542" cy="4677431"/>
          </a:xfrm>
          <a:solidFill>
            <a:schemeClr val="accent2">
              <a:alpha val="88000"/>
            </a:schemeClr>
          </a:solidFill>
          <a:ln w="28575">
            <a:solidFill>
              <a:schemeClr val="accent2"/>
            </a:solidFill>
          </a:ln>
          <a:effectLst/>
        </p:spPr>
        <p:txBody>
          <a:bodyPr/>
          <a:lstStyle>
            <a:lvl1pPr marL="0" indent="0">
              <a:buNone/>
              <a:defRPr>
                <a:solidFill>
                  <a:schemeClr val="tx1">
                    <a:alpha val="0"/>
                  </a:schemeClr>
                </a:solidFill>
              </a:defRPr>
            </a:lvl1pPr>
          </a:lstStyle>
          <a:p>
            <a:pPr lvl="0"/>
            <a:r>
              <a:rPr lang="en-US" noProof="0"/>
              <a:t>I</a:t>
            </a:r>
          </a:p>
        </p:txBody>
      </p:sp>
      <p:sp>
        <p:nvSpPr>
          <p:cNvPr id="7" name="Content Placeholder 6">
            <a:extLst>
              <a:ext uri="{FF2B5EF4-FFF2-40B4-BE49-F238E27FC236}">
                <a16:creationId xmlns:a16="http://schemas.microsoft.com/office/drawing/2014/main" id="{88FDA84E-9F5D-4D50-8133-68FB098D7135}"/>
              </a:ext>
            </a:extLst>
          </p:cNvPr>
          <p:cNvSpPr>
            <a:spLocks noGrp="1"/>
          </p:cNvSpPr>
          <p:nvPr>
            <p:ph sz="quarter" idx="19" hasCustomPrompt="1"/>
          </p:nvPr>
        </p:nvSpPr>
        <p:spPr>
          <a:xfrm>
            <a:off x="902789" y="1494770"/>
            <a:ext cx="3688080" cy="3915430"/>
          </a:xfrm>
        </p:spPr>
        <p:txBody>
          <a:bodyPr lIns="91440" rIns="91440">
            <a:normAutofit/>
          </a:bodyPr>
          <a:lstStyle>
            <a:lvl1pPr marL="0" indent="0">
              <a:lnSpc>
                <a:spcPct val="100000"/>
              </a:lnSpc>
              <a:spcBef>
                <a:spcPts val="0"/>
              </a:spcBef>
              <a:spcAft>
                <a:spcPts val="0"/>
              </a:spcAft>
              <a:buNone/>
              <a:defRPr sz="3200">
                <a:solidFill>
                  <a:schemeClr val="bg1"/>
                </a:solidFill>
              </a:defRPr>
            </a:lvl1pPr>
            <a:lvl2pPr>
              <a:defRPr sz="1600"/>
            </a:lvl2pPr>
            <a:lvl3pPr>
              <a:defRPr sz="1400"/>
            </a:lvl3pPr>
            <a:lvl4pPr>
              <a:defRPr sz="1200"/>
            </a:lvl4pPr>
            <a:lvl5pPr>
              <a:defRPr sz="1200"/>
            </a:lvl5pPr>
          </a:lstStyle>
          <a:p>
            <a:pPr lvl="0"/>
            <a:r>
              <a:rPr lang="en-US" noProof="0"/>
              <a:t>Important Content</a:t>
            </a:r>
          </a:p>
        </p:txBody>
      </p:sp>
      <p:sp>
        <p:nvSpPr>
          <p:cNvPr id="10" name="Slide Number Placeholder 5">
            <a:extLst>
              <a:ext uri="{FF2B5EF4-FFF2-40B4-BE49-F238E27FC236}">
                <a16:creationId xmlns:a16="http://schemas.microsoft.com/office/drawing/2014/main" id="{1AC89BA5-7D71-4838-92DC-A9DD44EC0557}"/>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2" name="Title 1">
            <a:extLst>
              <a:ext uri="{FF2B5EF4-FFF2-40B4-BE49-F238E27FC236}">
                <a16:creationId xmlns:a16="http://schemas.microsoft.com/office/drawing/2014/main" id="{75614DBA-0879-4C83-B4B4-EECB085A204E}"/>
              </a:ext>
            </a:extLst>
          </p:cNvPr>
          <p:cNvSpPr>
            <a:spLocks noGrp="1"/>
          </p:cNvSpPr>
          <p:nvPr>
            <p:ph type="title"/>
          </p:nvPr>
        </p:nvSpPr>
        <p:spPr>
          <a:xfrm>
            <a:off x="548640" y="548640"/>
            <a:ext cx="11106150" cy="441960"/>
          </a:xfrm>
        </p:spPr>
        <p:txBody>
          <a:bodyPr/>
          <a:lstStyle/>
          <a:p>
            <a:r>
              <a:rPr lang="en-US" smtClean="0"/>
              <a:t>Click to edit Master title style</a:t>
            </a:r>
            <a:endParaRPr lang="en-US"/>
          </a:p>
        </p:txBody>
      </p:sp>
    </p:spTree>
    <p:extLst>
      <p:ext uri="{BB962C8B-B14F-4D97-AF65-F5344CB8AC3E}">
        <p14:creationId xmlns:p14="http://schemas.microsoft.com/office/powerpoint/2010/main" val="121976815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5090157" cy="1884265"/>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5090157" cy="424732"/>
          </a:xfrm>
          <a:noFill/>
        </p:spPr>
        <p:txBody>
          <a:bodyPr wrap="square" lIns="91440" rIns="91440">
            <a:sp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6527803" y="4021648"/>
            <a:ext cx="5090157" cy="1884265"/>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6527803" y="3429000"/>
            <a:ext cx="5090157" cy="424732"/>
          </a:xfrm>
          <a:noFill/>
        </p:spPr>
        <p:txBody>
          <a:bodyPr wrap="square" lIns="91440" rIns="91440">
            <a:spAutoFit/>
          </a:bodyPr>
          <a:lstStyle>
            <a:lvl1pPr marL="0" indent="0">
              <a:buNone/>
              <a:defRPr sz="2400" b="1">
                <a:solidFill>
                  <a:schemeClr val="accent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 xmlns:adec="http://schemas.microsoft.com/office/drawing/2017/decorative" val="1"/>
              </a:ext>
            </a:extLst>
          </p:cNvPr>
          <p:cNvSpPr>
            <a:spLocks noGrp="1"/>
          </p:cNvSpPr>
          <p:nvPr>
            <p:ph type="pic" sz="quarter" idx="22" hasCustomPrompt="1"/>
          </p:nvPr>
        </p:nvSpPr>
        <p:spPr>
          <a:xfrm>
            <a:off x="6527803" y="2423061"/>
            <a:ext cx="711197" cy="723544"/>
          </a:xfrm>
        </p:spPr>
        <p:txBody>
          <a:bodyPr anchor="ctr"/>
          <a:lstStyle>
            <a:lvl1pPr marL="0" indent="0" algn="ctr">
              <a:buNone/>
              <a:defRPr/>
            </a:lvl1pPr>
          </a:lstStyle>
          <a:p>
            <a:r>
              <a:rPr lang="en-US" noProof="0" dirty="0"/>
              <a:t>Icon</a:t>
            </a:r>
          </a:p>
        </p:txBody>
      </p:sp>
      <p:sp>
        <p:nvSpPr>
          <p:cNvPr id="17" name="Slide Number Placeholder 5">
            <a:extLst>
              <a:ext uri="{FF2B5EF4-FFF2-40B4-BE49-F238E27FC236}">
                <a16:creationId xmlns:a16="http://schemas.microsoft.com/office/drawing/2014/main" id="{C94646A1-59D8-49D7-B0E1-B7771AB22D4B}"/>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398066805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ubtitle Content and half Image_Top shape 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p:nvPr>
        </p:nvSpPr>
        <p:spPr>
          <a:xfrm>
            <a:off x="548640" y="4021648"/>
            <a:ext cx="3474720" cy="1884265"/>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548640" y="3429000"/>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2" name="Content Placeholder 6">
            <a:extLst>
              <a:ext uri="{FF2B5EF4-FFF2-40B4-BE49-F238E27FC236}">
                <a16:creationId xmlns:a16="http://schemas.microsoft.com/office/drawing/2014/main" id="{2E79C3B8-3CB6-4D76-8182-4489C35C869A}"/>
              </a:ext>
            </a:extLst>
          </p:cNvPr>
          <p:cNvSpPr>
            <a:spLocks noGrp="1"/>
          </p:cNvSpPr>
          <p:nvPr>
            <p:ph sz="quarter" idx="19"/>
          </p:nvPr>
        </p:nvSpPr>
        <p:spPr>
          <a:xfrm>
            <a:off x="4358640" y="4021648"/>
            <a:ext cx="3474720" cy="1884265"/>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3" name="Text Placeholder 7">
            <a:extLst>
              <a:ext uri="{FF2B5EF4-FFF2-40B4-BE49-F238E27FC236}">
                <a16:creationId xmlns:a16="http://schemas.microsoft.com/office/drawing/2014/main" id="{0CBC5711-960A-4093-BF8D-E1FB5C4179A9}"/>
              </a:ext>
            </a:extLst>
          </p:cNvPr>
          <p:cNvSpPr>
            <a:spLocks noGrp="1"/>
          </p:cNvSpPr>
          <p:nvPr>
            <p:ph type="body" sz="quarter" idx="20" hasCustomPrompt="1"/>
          </p:nvPr>
        </p:nvSpPr>
        <p:spPr>
          <a:xfrm>
            <a:off x="4358640" y="3429000"/>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 xmlns:adec="http://schemas.microsoft.com/office/drawing/2017/decorative" val="1"/>
              </a:ext>
            </a:extLst>
          </p:cNvPr>
          <p:cNvSpPr>
            <a:spLocks noGrp="1"/>
          </p:cNvSpPr>
          <p:nvPr>
            <p:ph type="pic" sz="quarter" idx="21" hasCustomPrompt="1"/>
          </p:nvPr>
        </p:nvSpPr>
        <p:spPr>
          <a:xfrm>
            <a:off x="548944" y="2423061"/>
            <a:ext cx="711197" cy="723544"/>
          </a:xfrm>
        </p:spPr>
        <p:txBody>
          <a:bodyPr anchor="ctr"/>
          <a:lstStyle>
            <a:lvl1pPr marL="0" indent="0" algn="ctr">
              <a:buNone/>
              <a:defRPr/>
            </a:lvl1pPr>
          </a:lstStyle>
          <a:p>
            <a:r>
              <a:rPr lang="en-US" noProof="0" dirty="0"/>
              <a:t>Icon</a:t>
            </a:r>
          </a:p>
        </p:txBody>
      </p:sp>
      <p:sp>
        <p:nvSpPr>
          <p:cNvPr id="15" name="Picture Placeholder 7">
            <a:extLst>
              <a:ext uri="{FF2B5EF4-FFF2-40B4-BE49-F238E27FC236}">
                <a16:creationId xmlns:a16="http://schemas.microsoft.com/office/drawing/2014/main" id="{6C4C965C-0B8E-48F5-AAAC-C3237DCB2911}"/>
              </a:ext>
              <a:ext uri="{C183D7F6-B498-43B3-948B-1728B52AA6E4}">
                <adec:decorative xmlns="" xmlns:adec="http://schemas.microsoft.com/office/drawing/2017/decorative" val="1"/>
              </a:ext>
            </a:extLst>
          </p:cNvPr>
          <p:cNvSpPr>
            <a:spLocks noGrp="1"/>
          </p:cNvSpPr>
          <p:nvPr>
            <p:ph type="pic" sz="quarter" idx="22" hasCustomPrompt="1"/>
          </p:nvPr>
        </p:nvSpPr>
        <p:spPr>
          <a:xfrm>
            <a:off x="4358640" y="2423061"/>
            <a:ext cx="711197" cy="723544"/>
          </a:xfrm>
        </p:spPr>
        <p:txBody>
          <a:bodyPr anchor="ctr"/>
          <a:lstStyle>
            <a:lvl1pPr marL="0" indent="0" algn="ctr">
              <a:buNone/>
              <a:defRPr/>
            </a:lvl1pPr>
          </a:lstStyle>
          <a:p>
            <a:r>
              <a:rPr lang="en-US" noProof="0" dirty="0"/>
              <a:t>Icon</a:t>
            </a:r>
          </a:p>
        </p:txBody>
      </p:sp>
      <p:sp>
        <p:nvSpPr>
          <p:cNvPr id="16" name="Content Placeholder 6">
            <a:extLst>
              <a:ext uri="{FF2B5EF4-FFF2-40B4-BE49-F238E27FC236}">
                <a16:creationId xmlns:a16="http://schemas.microsoft.com/office/drawing/2014/main" id="{F4C1E55C-86D8-4053-9865-59D5B4F8A350}"/>
              </a:ext>
            </a:extLst>
          </p:cNvPr>
          <p:cNvSpPr>
            <a:spLocks noGrp="1"/>
          </p:cNvSpPr>
          <p:nvPr>
            <p:ph sz="quarter" idx="23"/>
          </p:nvPr>
        </p:nvSpPr>
        <p:spPr>
          <a:xfrm>
            <a:off x="8168640" y="4021648"/>
            <a:ext cx="3474720" cy="1884265"/>
          </a:xfrm>
        </p:spPr>
        <p:txBody>
          <a:bodyPr lIns="91440" rIns="9144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7" name="Text Placeholder 7">
            <a:extLst>
              <a:ext uri="{FF2B5EF4-FFF2-40B4-BE49-F238E27FC236}">
                <a16:creationId xmlns:a16="http://schemas.microsoft.com/office/drawing/2014/main" id="{3B68B60C-9D86-4961-A5CE-AB650CA3364D}"/>
              </a:ext>
            </a:extLst>
          </p:cNvPr>
          <p:cNvSpPr>
            <a:spLocks noGrp="1"/>
          </p:cNvSpPr>
          <p:nvPr>
            <p:ph type="body" sz="quarter" idx="24" hasCustomPrompt="1"/>
          </p:nvPr>
        </p:nvSpPr>
        <p:spPr>
          <a:xfrm>
            <a:off x="8168640" y="3429000"/>
            <a:ext cx="3474720" cy="424732"/>
          </a:xfrm>
          <a:noFill/>
        </p:spPr>
        <p:txBody>
          <a:bodyPr wrap="square" lIns="91440" rIns="91440">
            <a:noAutofit/>
          </a:bodyPr>
          <a:lstStyle>
            <a:lvl1pPr marL="0" indent="0">
              <a:buNone/>
              <a:defRPr sz="2400" b="1">
                <a:solidFill>
                  <a:schemeClr val="accent2"/>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AFE200E7-D3F0-41C3-92B0-E09677035AD0}"/>
              </a:ext>
              <a:ext uri="{C183D7F6-B498-43B3-948B-1728B52AA6E4}">
                <adec:decorative xmlns="" xmlns:adec="http://schemas.microsoft.com/office/drawing/2017/decorative" val="1"/>
              </a:ext>
            </a:extLst>
          </p:cNvPr>
          <p:cNvSpPr>
            <a:spLocks noGrp="1"/>
          </p:cNvSpPr>
          <p:nvPr>
            <p:ph type="pic" sz="quarter" idx="25" hasCustomPrompt="1"/>
          </p:nvPr>
        </p:nvSpPr>
        <p:spPr>
          <a:xfrm>
            <a:off x="8168336" y="2423061"/>
            <a:ext cx="711197" cy="723544"/>
          </a:xfrm>
        </p:spPr>
        <p:txBody>
          <a:bodyPr anchor="ctr"/>
          <a:lstStyle>
            <a:lvl1pPr marL="0" indent="0" algn="ctr">
              <a:buNone/>
              <a:defRPr/>
            </a:lvl1pPr>
          </a:lstStyle>
          <a:p>
            <a:r>
              <a:rPr lang="en-US" noProof="0" dirty="0"/>
              <a:t>Icon</a:t>
            </a:r>
          </a:p>
        </p:txBody>
      </p:sp>
      <p:sp>
        <p:nvSpPr>
          <p:cNvPr id="21" name="Slide Number Placeholder 5">
            <a:extLst>
              <a:ext uri="{FF2B5EF4-FFF2-40B4-BE49-F238E27FC236}">
                <a16:creationId xmlns:a16="http://schemas.microsoft.com/office/drawing/2014/main" id="{520633DF-6AFD-4B07-9AFD-09317A9CC680}"/>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256682403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Icon Content 2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38400"/>
            <a:ext cx="5901458" cy="975260"/>
          </a:xfrm>
        </p:spPr>
        <p:txBody>
          <a:bodyPr lIns="91440" rIns="91440" anchor="ctr">
            <a:noAutofit/>
          </a:bodyPr>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474720" cy="424732"/>
          </a:xfrm>
          <a:noFill/>
        </p:spPr>
        <p:txBody>
          <a:bodyPr wrap="square" lIns="91440" rIns="91440">
            <a:no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4391622"/>
            <a:ext cx="5901458" cy="975260"/>
          </a:xfrm>
        </p:spPr>
        <p:txBody>
          <a:bodyPr lIns="91440" rIns="91440" anchor="ctr">
            <a:noAutofit/>
          </a:bodyPr>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4666886"/>
            <a:ext cx="3474720" cy="424732"/>
          </a:xfrm>
          <a:noFill/>
        </p:spPr>
        <p:txBody>
          <a:bodyPr wrap="square" lIns="91440" rIns="91440">
            <a:no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 xmlns:adec="http://schemas.microsoft.com/office/drawing/2017/decorative" val="1"/>
              </a:ext>
            </a:extLst>
          </p:cNvPr>
          <p:cNvSpPr>
            <a:spLocks noGrp="1"/>
          </p:cNvSpPr>
          <p:nvPr>
            <p:ph type="pic" sz="quarter" idx="24" hasCustomPrompt="1"/>
          </p:nvPr>
        </p:nvSpPr>
        <p:spPr>
          <a:xfrm>
            <a:off x="548944" y="4517480"/>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Tree>
    <p:extLst>
      <p:ext uri="{BB962C8B-B14F-4D97-AF65-F5344CB8AC3E}">
        <p14:creationId xmlns:p14="http://schemas.microsoft.com/office/powerpoint/2010/main" val="862157401"/>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Icon Content 3 row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5562600" y="2423061"/>
            <a:ext cx="5901458" cy="1005939"/>
          </a:xfrm>
        </p:spPr>
        <p:txBody>
          <a:bodyPr lIns="91440" rIns="91440"/>
          <a:lstStyle>
            <a:lvl1pPr>
              <a:defRPr/>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1524000" y="2713664"/>
            <a:ext cx="3810000" cy="424732"/>
          </a:xfrm>
          <a:noFill/>
        </p:spPr>
        <p:txBody>
          <a:bodyPr wrap="square" lIns="91440" rIns="91440" anchor="ctr">
            <a:spAutoFit/>
          </a:bodyPr>
          <a:lstStyle>
            <a:lvl1pPr marL="0" indent="0">
              <a:buNone/>
              <a:defRPr sz="2400" b="1">
                <a:solidFill>
                  <a:schemeClr val="tx2"/>
                </a:solidFill>
              </a:defRPr>
            </a:lvl1pPr>
          </a:lstStyle>
          <a:p>
            <a:pPr lvl="0"/>
            <a:r>
              <a:rPr lang="en-US" noProof="0"/>
              <a:t>ADD ADDITIONAL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 xmlns:adec="http://schemas.microsoft.com/office/drawing/2017/decorative" val="1"/>
              </a:ext>
            </a:extLst>
          </p:cNvPr>
          <p:cNvSpPr>
            <a:spLocks noGrp="1"/>
          </p:cNvSpPr>
          <p:nvPr>
            <p:ph type="pic" sz="quarter" idx="21" hasCustomPrompt="1"/>
          </p:nvPr>
        </p:nvSpPr>
        <p:spPr>
          <a:xfrm>
            <a:off x="548944" y="2564258"/>
            <a:ext cx="711197" cy="723544"/>
          </a:xfrm>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5562600" y="3556396"/>
            <a:ext cx="5901458" cy="1005939"/>
          </a:xfrm>
        </p:spPr>
        <p:txBody>
          <a:bodyPr lIns="91440" rIns="91440"/>
          <a:lstStyle>
            <a:lvl1pPr>
              <a:defRPr/>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1524000" y="3846999"/>
            <a:ext cx="3810000" cy="424732"/>
          </a:xfrm>
          <a:noFill/>
        </p:spPr>
        <p:txBody>
          <a:bodyPr wrap="square" lIns="91440" rIns="91440" anchor="ctr">
            <a:spAutoFit/>
          </a:bodyPr>
          <a:lstStyle>
            <a:lvl1pPr marL="0" indent="0">
              <a:buNone/>
              <a:defRPr sz="2400" b="1">
                <a:solidFill>
                  <a:schemeClr val="accent5"/>
                </a:solidFill>
              </a:defRPr>
            </a:lvl1pPr>
          </a:lstStyle>
          <a:p>
            <a:pPr lvl="0"/>
            <a:r>
              <a:rPr lang="en-US" noProof="0"/>
              <a:t>ADD ADDITIONAL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 xmlns:adec="http://schemas.microsoft.com/office/drawing/2017/decorative" val="1"/>
              </a:ext>
            </a:extLst>
          </p:cNvPr>
          <p:cNvSpPr>
            <a:spLocks noGrp="1"/>
          </p:cNvSpPr>
          <p:nvPr>
            <p:ph type="pic" sz="quarter" idx="24" hasCustomPrompt="1"/>
          </p:nvPr>
        </p:nvSpPr>
        <p:spPr>
          <a:xfrm>
            <a:off x="548944" y="3697593"/>
            <a:ext cx="711197" cy="723544"/>
          </a:xfrm>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5562600" y="4689732"/>
            <a:ext cx="5901458" cy="1005939"/>
          </a:xfrm>
        </p:spPr>
        <p:txBody>
          <a:bodyPr lIns="91440" rIns="91440"/>
          <a:lstStyle>
            <a:lvl1pPr>
              <a:defRPr/>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1524000" y="4980335"/>
            <a:ext cx="3810000" cy="424732"/>
          </a:xfrm>
          <a:noFill/>
        </p:spPr>
        <p:txBody>
          <a:bodyPr wrap="square" lIns="91440" rIns="91440" anchor="ctr">
            <a:spAutoFit/>
          </a:bodyPr>
          <a:lstStyle>
            <a:lvl1pPr marL="0" indent="0">
              <a:buNone/>
              <a:defRPr sz="2400" b="1">
                <a:solidFill>
                  <a:schemeClr val="accent6"/>
                </a:solidFill>
              </a:defRPr>
            </a:lvl1pPr>
          </a:lstStyle>
          <a:p>
            <a:pPr lvl="0"/>
            <a:r>
              <a:rPr lang="en-US" noProof="0"/>
              <a:t>ADD ADDITIONAL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 xmlns:adec="http://schemas.microsoft.com/office/drawing/2017/decorative" val="1"/>
              </a:ext>
            </a:extLst>
          </p:cNvPr>
          <p:cNvSpPr>
            <a:spLocks noGrp="1"/>
          </p:cNvSpPr>
          <p:nvPr>
            <p:ph type="pic" sz="quarter" idx="27" hasCustomPrompt="1"/>
          </p:nvPr>
        </p:nvSpPr>
        <p:spPr>
          <a:xfrm>
            <a:off x="548944" y="4830929"/>
            <a:ext cx="711197" cy="723544"/>
          </a:xfrm>
        </p:spPr>
        <p:txBody>
          <a:bodyPr anchor="ctr"/>
          <a:lstStyle>
            <a:lvl1pPr marL="0" indent="0" algn="ctr">
              <a:buNone/>
              <a:defRPr/>
            </a:lvl1pPr>
          </a:lstStyle>
          <a:p>
            <a:r>
              <a:rPr lang="en-US" noProof="0" dirty="0"/>
              <a:t>Icon</a:t>
            </a:r>
          </a:p>
        </p:txBody>
      </p:sp>
    </p:spTree>
    <p:extLst>
      <p:ext uri="{BB962C8B-B14F-4D97-AF65-F5344CB8AC3E}">
        <p14:creationId xmlns:p14="http://schemas.microsoft.com/office/powerpoint/2010/main" val="28474110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patch Icon Content 3 rows">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7" name="Content Placeholder 6">
            <a:extLst>
              <a:ext uri="{FF2B5EF4-FFF2-40B4-BE49-F238E27FC236}">
                <a16:creationId xmlns:a16="http://schemas.microsoft.com/office/drawing/2014/main" id="{35FB90DC-1879-4B22-883B-7444D1A858EC}"/>
              </a:ext>
            </a:extLst>
          </p:cNvPr>
          <p:cNvSpPr>
            <a:spLocks noGrp="1"/>
          </p:cNvSpPr>
          <p:nvPr>
            <p:ph sz="quarter" idx="13" hasCustomPrompt="1"/>
          </p:nvPr>
        </p:nvSpPr>
        <p:spPr>
          <a:xfrm>
            <a:off x="7151214" y="2035302"/>
            <a:ext cx="4312844" cy="914490"/>
          </a:xfrm>
        </p:spPr>
        <p:txBody>
          <a:bodyPr lIns="91440" rIns="91440" anchor="ctr">
            <a:noAutofit/>
          </a:bodyPr>
          <a:lstStyle>
            <a:lvl1pPr marL="0" indent="0">
              <a:buNone/>
              <a:defRPr sz="1400"/>
            </a:lvl1pPr>
          </a:lstStyle>
          <a:p>
            <a:pPr lvl="0"/>
            <a:r>
              <a:rPr lang="en-US" noProof="0"/>
              <a:t>Description text </a:t>
            </a:r>
          </a:p>
        </p:txBody>
      </p:sp>
      <p:sp>
        <p:nvSpPr>
          <p:cNvPr id="8" name="Text Placeholder 7">
            <a:extLst>
              <a:ext uri="{FF2B5EF4-FFF2-40B4-BE49-F238E27FC236}">
                <a16:creationId xmlns:a16="http://schemas.microsoft.com/office/drawing/2014/main" id="{4D8DAD49-E192-4934-8CF1-25E9CA66F761}"/>
              </a:ext>
            </a:extLst>
          </p:cNvPr>
          <p:cNvSpPr>
            <a:spLocks noGrp="1"/>
          </p:cNvSpPr>
          <p:nvPr>
            <p:ph type="body" sz="quarter" idx="16" hasCustomPrompt="1"/>
          </p:nvPr>
        </p:nvSpPr>
        <p:spPr>
          <a:xfrm>
            <a:off x="624840" y="2280181"/>
            <a:ext cx="4937760" cy="424732"/>
          </a:xfrm>
          <a:noFill/>
        </p:spPr>
        <p:txBody>
          <a:bodyPr wrap="square" lIns="91440" rIns="91440" anchor="ctr">
            <a:noAutofit/>
          </a:bodyPr>
          <a:lstStyle>
            <a:lvl1pPr marL="0" indent="0" algn="r">
              <a:buNone/>
              <a:defRPr sz="2000" b="1">
                <a:solidFill>
                  <a:schemeClr val="tx2"/>
                </a:solidFill>
              </a:defRPr>
            </a:lvl1pPr>
          </a:lstStyle>
          <a:p>
            <a:pPr lvl="0"/>
            <a:r>
              <a:rPr lang="en-US" noProof="0"/>
              <a:t>ADD TEXT </a:t>
            </a:r>
          </a:p>
        </p:txBody>
      </p:sp>
      <p:sp>
        <p:nvSpPr>
          <p:cNvPr id="14" name="Picture Placeholder 7">
            <a:extLst>
              <a:ext uri="{FF2B5EF4-FFF2-40B4-BE49-F238E27FC236}">
                <a16:creationId xmlns:a16="http://schemas.microsoft.com/office/drawing/2014/main" id="{37CF37DF-A8A3-42D8-BAFE-0F56DCEC7657}"/>
              </a:ext>
              <a:ext uri="{C183D7F6-B498-43B3-948B-1728B52AA6E4}">
                <adec:decorative xmlns="" xmlns:adec="http://schemas.microsoft.com/office/drawing/2017/decorative" val="1"/>
              </a:ext>
            </a:extLst>
          </p:cNvPr>
          <p:cNvSpPr>
            <a:spLocks noGrp="1"/>
          </p:cNvSpPr>
          <p:nvPr>
            <p:ph type="pic" sz="quarter" idx="21" hasCustomPrompt="1"/>
          </p:nvPr>
        </p:nvSpPr>
        <p:spPr>
          <a:xfrm>
            <a:off x="5756426" y="1935993"/>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20" name="Content Placeholder 6">
            <a:extLst>
              <a:ext uri="{FF2B5EF4-FFF2-40B4-BE49-F238E27FC236}">
                <a16:creationId xmlns:a16="http://schemas.microsoft.com/office/drawing/2014/main" id="{36B305EA-E44E-48DA-922F-20D8D3496709}"/>
              </a:ext>
            </a:extLst>
          </p:cNvPr>
          <p:cNvSpPr>
            <a:spLocks noGrp="1"/>
          </p:cNvSpPr>
          <p:nvPr>
            <p:ph sz="quarter" idx="22" hasCustomPrompt="1"/>
          </p:nvPr>
        </p:nvSpPr>
        <p:spPr>
          <a:xfrm>
            <a:off x="6071132" y="3576256"/>
            <a:ext cx="5392925" cy="914490"/>
          </a:xfrm>
        </p:spPr>
        <p:txBody>
          <a:bodyPr lIns="91440" rIns="91440" anchor="ctr">
            <a:noAutofit/>
          </a:bodyPr>
          <a:lstStyle>
            <a:lvl1pPr marL="0" indent="0">
              <a:buNone/>
              <a:defRPr sz="1400"/>
            </a:lvl1pPr>
          </a:lstStyle>
          <a:p>
            <a:pPr lvl="0"/>
            <a:r>
              <a:rPr lang="en-US" noProof="0"/>
              <a:t>Description text </a:t>
            </a:r>
          </a:p>
        </p:txBody>
      </p:sp>
      <p:sp>
        <p:nvSpPr>
          <p:cNvPr id="21" name="Text Placeholder 7">
            <a:extLst>
              <a:ext uri="{FF2B5EF4-FFF2-40B4-BE49-F238E27FC236}">
                <a16:creationId xmlns:a16="http://schemas.microsoft.com/office/drawing/2014/main" id="{038D7323-C655-4E9F-A5C0-AE44AF907081}"/>
              </a:ext>
            </a:extLst>
          </p:cNvPr>
          <p:cNvSpPr>
            <a:spLocks noGrp="1"/>
          </p:cNvSpPr>
          <p:nvPr>
            <p:ph type="body" sz="quarter" idx="23" hasCustomPrompt="1"/>
          </p:nvPr>
        </p:nvSpPr>
        <p:spPr>
          <a:xfrm>
            <a:off x="548640" y="3846999"/>
            <a:ext cx="4023360" cy="424732"/>
          </a:xfrm>
          <a:noFill/>
        </p:spPr>
        <p:txBody>
          <a:bodyPr wrap="square" lIns="91440" rIns="91440" anchor="ctr">
            <a:noAutofit/>
          </a:bodyPr>
          <a:lstStyle>
            <a:lvl1pPr marL="0" indent="0" algn="r">
              <a:buNone/>
              <a:defRPr sz="2000" b="1">
                <a:solidFill>
                  <a:schemeClr val="accent5"/>
                </a:solidFill>
              </a:defRPr>
            </a:lvl1pPr>
          </a:lstStyle>
          <a:p>
            <a:pPr lvl="0"/>
            <a:r>
              <a:rPr lang="en-US" noProof="0"/>
              <a:t>ADD TEXT </a:t>
            </a:r>
          </a:p>
        </p:txBody>
      </p:sp>
      <p:sp>
        <p:nvSpPr>
          <p:cNvPr id="22" name="Picture Placeholder 7">
            <a:extLst>
              <a:ext uri="{FF2B5EF4-FFF2-40B4-BE49-F238E27FC236}">
                <a16:creationId xmlns:a16="http://schemas.microsoft.com/office/drawing/2014/main" id="{F79C998E-1F82-4AC1-AD39-82F45A05CED8}"/>
              </a:ext>
              <a:ext uri="{C183D7F6-B498-43B3-948B-1728B52AA6E4}">
                <adec:decorative xmlns="" xmlns:adec="http://schemas.microsoft.com/office/drawing/2017/decorative" val="1"/>
              </a:ext>
            </a:extLst>
          </p:cNvPr>
          <p:cNvSpPr>
            <a:spLocks noGrp="1"/>
          </p:cNvSpPr>
          <p:nvPr>
            <p:ph type="pic" sz="quarter" idx="24" hasCustomPrompt="1"/>
          </p:nvPr>
        </p:nvSpPr>
        <p:spPr>
          <a:xfrm>
            <a:off x="4774508" y="350281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3" name="Content Placeholder 6">
            <a:extLst>
              <a:ext uri="{FF2B5EF4-FFF2-40B4-BE49-F238E27FC236}">
                <a16:creationId xmlns:a16="http://schemas.microsoft.com/office/drawing/2014/main" id="{3FD6DDB9-4D92-43F8-B746-ABBAB109CA1E}"/>
              </a:ext>
            </a:extLst>
          </p:cNvPr>
          <p:cNvSpPr>
            <a:spLocks noGrp="1"/>
          </p:cNvSpPr>
          <p:nvPr>
            <p:ph sz="quarter" idx="25" hasCustomPrompt="1"/>
          </p:nvPr>
        </p:nvSpPr>
        <p:spPr>
          <a:xfrm>
            <a:off x="4949699" y="5117210"/>
            <a:ext cx="6514359" cy="914490"/>
          </a:xfrm>
        </p:spPr>
        <p:txBody>
          <a:bodyPr lIns="91440" rIns="91440" anchor="ctr">
            <a:noAutofit/>
          </a:bodyPr>
          <a:lstStyle>
            <a:lvl1pPr marL="0" indent="0">
              <a:buNone/>
              <a:defRPr sz="1400"/>
            </a:lvl1pPr>
          </a:lstStyle>
          <a:p>
            <a:pPr lvl="0"/>
            <a:r>
              <a:rPr lang="en-US" noProof="0"/>
              <a:t>Description text </a:t>
            </a:r>
          </a:p>
        </p:txBody>
      </p:sp>
      <p:sp>
        <p:nvSpPr>
          <p:cNvPr id="17" name="Text Placeholder 7">
            <a:extLst>
              <a:ext uri="{FF2B5EF4-FFF2-40B4-BE49-F238E27FC236}">
                <a16:creationId xmlns:a16="http://schemas.microsoft.com/office/drawing/2014/main" id="{13E2F95F-BD26-4AA8-941E-3993C9F1DBBC}"/>
              </a:ext>
            </a:extLst>
          </p:cNvPr>
          <p:cNvSpPr>
            <a:spLocks noGrp="1"/>
          </p:cNvSpPr>
          <p:nvPr>
            <p:ph type="body" sz="quarter" idx="26" hasCustomPrompt="1"/>
          </p:nvPr>
        </p:nvSpPr>
        <p:spPr>
          <a:xfrm>
            <a:off x="548641" y="5362089"/>
            <a:ext cx="2956560" cy="424732"/>
          </a:xfrm>
          <a:noFill/>
        </p:spPr>
        <p:txBody>
          <a:bodyPr wrap="square" lIns="91440" rIns="91440" anchor="ctr">
            <a:noAutofit/>
          </a:bodyPr>
          <a:lstStyle>
            <a:lvl1pPr marL="0" indent="0" algn="r">
              <a:buNone/>
              <a:defRPr sz="2000" b="1">
                <a:solidFill>
                  <a:schemeClr val="accent6"/>
                </a:solidFill>
              </a:defRPr>
            </a:lvl1pPr>
          </a:lstStyle>
          <a:p>
            <a:pPr lvl="0"/>
            <a:r>
              <a:rPr lang="en-US" noProof="0"/>
              <a:t>ADD TEXT </a:t>
            </a:r>
          </a:p>
        </p:txBody>
      </p:sp>
      <p:sp>
        <p:nvSpPr>
          <p:cNvPr id="19" name="Picture Placeholder 7">
            <a:extLst>
              <a:ext uri="{FF2B5EF4-FFF2-40B4-BE49-F238E27FC236}">
                <a16:creationId xmlns:a16="http://schemas.microsoft.com/office/drawing/2014/main" id="{68F52DD2-B3F0-4652-8C7B-96406F99FC14}"/>
              </a:ext>
              <a:ext uri="{C183D7F6-B498-43B3-948B-1728B52AA6E4}">
                <adec:decorative xmlns="" xmlns:adec="http://schemas.microsoft.com/office/drawing/2017/decorative" val="1"/>
              </a:ext>
            </a:extLst>
          </p:cNvPr>
          <p:cNvSpPr>
            <a:spLocks noGrp="1"/>
          </p:cNvSpPr>
          <p:nvPr>
            <p:ph type="pic" sz="quarter" idx="27" hasCustomPrompt="1"/>
          </p:nvPr>
        </p:nvSpPr>
        <p:spPr>
          <a:xfrm>
            <a:off x="3680392" y="5017901"/>
            <a:ext cx="1094116" cy="111310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lvl1pPr>
          </a:lstStyle>
          <a:p>
            <a:r>
              <a:rPr lang="en-US" noProof="0" dirty="0"/>
              <a:t>Icon</a:t>
            </a:r>
          </a:p>
        </p:txBody>
      </p:sp>
      <p:sp>
        <p:nvSpPr>
          <p:cNvPr id="35" name="Freeform: Shape 34">
            <a:extLst>
              <a:ext uri="{FF2B5EF4-FFF2-40B4-BE49-F238E27FC236}">
                <a16:creationId xmlns:a16="http://schemas.microsoft.com/office/drawing/2014/main" id="{79F57DF2-7AB9-4D3A-AADE-E93D5621B0F8}"/>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5897438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 xmlns:adec="http://schemas.microsoft.com/office/drawing/2017/decorative" val="1"/>
              </a:ext>
            </a:extLst>
          </p:cNvPr>
          <p:cNvCxnSpPr/>
          <p:nvPr userDrawn="1"/>
        </p:nvCxnSpPr>
        <p:spPr>
          <a:xfrm>
            <a:off x="2018097"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B9C406-BFD3-481F-9B48-3DCA3A33014F}"/>
              </a:ext>
              <a:ext uri="{C183D7F6-B498-43B3-948B-1728B52AA6E4}">
                <adec:decorative xmlns="" xmlns:adec="http://schemas.microsoft.com/office/drawing/2017/decorative" val="1"/>
              </a:ext>
            </a:extLst>
          </p:cNvPr>
          <p:cNvCxnSpPr/>
          <p:nvPr userDrawn="1"/>
        </p:nvCxnSpPr>
        <p:spPr>
          <a:xfrm>
            <a:off x="57518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F3D50D-B3D8-4A41-84D8-4BE250D1BD62}"/>
              </a:ext>
              <a:ext uri="{C183D7F6-B498-43B3-948B-1728B52AA6E4}">
                <adec:decorative xmlns="" xmlns:adec="http://schemas.microsoft.com/office/drawing/2017/decorative" val="1"/>
              </a:ext>
            </a:extLst>
          </p:cNvPr>
          <p:cNvCxnSpPr/>
          <p:nvPr userDrawn="1"/>
        </p:nvCxnSpPr>
        <p:spPr>
          <a:xfrm>
            <a:off x="9485696" y="5181600"/>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 xmlns:adec="http://schemas.microsoft.com/office/drawing/2017/decorative" val="1"/>
              </a:ext>
            </a:extLst>
          </p:cNvPr>
          <p:cNvSpPr>
            <a:spLocks noGrp="1"/>
          </p:cNvSpPr>
          <p:nvPr>
            <p:ph type="pic" sz="quarter" idx="17" hasCustomPrompt="1"/>
          </p:nvPr>
        </p:nvSpPr>
        <p:spPr>
          <a:xfrm>
            <a:off x="533401"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1</a:t>
            </a:r>
          </a:p>
        </p:txBody>
      </p:sp>
      <p:sp>
        <p:nvSpPr>
          <p:cNvPr id="30" name="Picture Placeholder 8">
            <a:extLst>
              <a:ext uri="{FF2B5EF4-FFF2-40B4-BE49-F238E27FC236}">
                <a16:creationId xmlns:a16="http://schemas.microsoft.com/office/drawing/2014/main" id="{6321F101-EC7B-4128-A7FA-373AC507D3D4}"/>
              </a:ext>
              <a:ext uri="{C183D7F6-B498-43B3-948B-1728B52AA6E4}">
                <adec:decorative xmlns="" xmlns:adec="http://schemas.microsoft.com/office/drawing/2017/decorative" val="1"/>
              </a:ext>
            </a:extLst>
          </p:cNvPr>
          <p:cNvSpPr>
            <a:spLocks noGrp="1"/>
          </p:cNvSpPr>
          <p:nvPr>
            <p:ph type="pic" sz="quarter" idx="18" hasCustomPrompt="1"/>
          </p:nvPr>
        </p:nvSpPr>
        <p:spPr>
          <a:xfrm>
            <a:off x="42672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2</a:t>
            </a:r>
          </a:p>
        </p:txBody>
      </p:sp>
      <p:sp>
        <p:nvSpPr>
          <p:cNvPr id="31" name="Picture Placeholder 8">
            <a:extLst>
              <a:ext uri="{FF2B5EF4-FFF2-40B4-BE49-F238E27FC236}">
                <a16:creationId xmlns:a16="http://schemas.microsoft.com/office/drawing/2014/main" id="{229667AF-39CB-43E6-8D30-A2DDF8365C21}"/>
              </a:ext>
              <a:ext uri="{C183D7F6-B498-43B3-948B-1728B52AA6E4}">
                <adec:decorative xmlns="" xmlns:adec="http://schemas.microsoft.com/office/drawing/2017/decorative" val="1"/>
              </a:ext>
            </a:extLst>
          </p:cNvPr>
          <p:cNvSpPr>
            <a:spLocks noGrp="1"/>
          </p:cNvSpPr>
          <p:nvPr>
            <p:ph type="pic" sz="quarter" idx="19" hasCustomPrompt="1"/>
          </p:nvPr>
        </p:nvSpPr>
        <p:spPr>
          <a:xfrm>
            <a:off x="8001000" y="2057401"/>
            <a:ext cx="3657599" cy="2762808"/>
          </a:xfr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 3</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864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3" name="Text Placeholder 7">
            <a:extLst>
              <a:ext uri="{FF2B5EF4-FFF2-40B4-BE49-F238E27FC236}">
                <a16:creationId xmlns:a16="http://schemas.microsoft.com/office/drawing/2014/main" id="{EB4CA538-2AD9-458A-B582-2FBFEAF60CFA}"/>
              </a:ext>
            </a:extLst>
          </p:cNvPr>
          <p:cNvSpPr>
            <a:spLocks noGrp="1"/>
          </p:cNvSpPr>
          <p:nvPr>
            <p:ph type="body" sz="quarter" idx="20" hasCustomPrompt="1"/>
          </p:nvPr>
        </p:nvSpPr>
        <p:spPr>
          <a:xfrm>
            <a:off x="42672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
        <p:nvSpPr>
          <p:cNvPr id="35" name="Text Placeholder 7">
            <a:extLst>
              <a:ext uri="{FF2B5EF4-FFF2-40B4-BE49-F238E27FC236}">
                <a16:creationId xmlns:a16="http://schemas.microsoft.com/office/drawing/2014/main" id="{857C263B-EA99-4350-84C0-08B9746AEC05}"/>
              </a:ext>
            </a:extLst>
          </p:cNvPr>
          <p:cNvSpPr>
            <a:spLocks noGrp="1"/>
          </p:cNvSpPr>
          <p:nvPr>
            <p:ph type="body" sz="quarter" idx="21" hasCustomPrompt="1"/>
          </p:nvPr>
        </p:nvSpPr>
        <p:spPr>
          <a:xfrm>
            <a:off x="8001000" y="5542992"/>
            <a:ext cx="3642359" cy="424732"/>
          </a:xfrm>
          <a:noFill/>
        </p:spPr>
        <p:txBody>
          <a:bodyPr wrap="square" lIns="91440" rIns="91440" anchor="t">
            <a:noAutofit/>
          </a:bodyPr>
          <a:lstStyle>
            <a:lvl1pPr marL="0" indent="0" algn="ctr">
              <a:spcBef>
                <a:spcPts val="0"/>
              </a:spcBef>
              <a:spcAft>
                <a:spcPts val="0"/>
              </a:spcAft>
              <a:buNone/>
              <a:defRPr sz="2000" b="1">
                <a:solidFill>
                  <a:schemeClr val="tx2"/>
                </a:solidFill>
              </a:defRPr>
            </a:lvl1pPr>
          </a:lstStyle>
          <a:p>
            <a:pPr lvl="0"/>
            <a:r>
              <a:rPr lang="en-US" noProof="0"/>
              <a:t>ADD TEXT </a:t>
            </a:r>
          </a:p>
        </p:txBody>
      </p:sp>
    </p:spTree>
    <p:extLst>
      <p:ext uri="{BB962C8B-B14F-4D97-AF65-F5344CB8AC3E}">
        <p14:creationId xmlns:p14="http://schemas.microsoft.com/office/powerpoint/2010/main" val="118475935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6B4884FC-8C22-42B9-9E84-2B12AC73364F}"/>
              </a:ext>
              <a:ext uri="{C183D7F6-B498-43B3-948B-1728B52AA6E4}">
                <adec:decorative xmlns="" xmlns:adec="http://schemas.microsoft.com/office/drawing/2017/decorative" val="1"/>
              </a:ext>
            </a:extLst>
          </p:cNvPr>
          <p:cNvCxnSpPr/>
          <p:nvPr userDrawn="1"/>
        </p:nvCxnSpPr>
        <p:spPr>
          <a:xfrm>
            <a:off x="1751397" y="5027659"/>
            <a:ext cx="688207" cy="0"/>
          </a:xfrm>
          <a:prstGeom prst="line">
            <a:avLst/>
          </a:prstGeom>
          <a:ln w="5715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D7401DA1-CBDE-40D5-856F-25C28280FCB0}"/>
              </a:ext>
              <a:ext uri="{C183D7F6-B498-43B3-948B-1728B52AA6E4}">
                <adec:decorative xmlns="" xmlns:adec="http://schemas.microsoft.com/office/drawing/2017/decorative" val="1"/>
              </a:ext>
            </a:extLst>
          </p:cNvPr>
          <p:cNvSpPr>
            <a:spLocks noGrp="1"/>
          </p:cNvSpPr>
          <p:nvPr>
            <p:ph type="pic" sz="quarter" idx="17" hasCustomPrompt="1"/>
          </p:nvPr>
        </p:nvSpPr>
        <p:spPr>
          <a:xfrm>
            <a:off x="723902" y="2057402"/>
            <a:ext cx="2743197" cy="2743198"/>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25C62A5-1A39-471E-B819-35EB9F8B0CEE}"/>
              </a:ext>
            </a:extLst>
          </p:cNvPr>
          <p:cNvSpPr>
            <a:spLocks noGrp="1"/>
          </p:cNvSpPr>
          <p:nvPr>
            <p:ph type="body" sz="quarter" idx="16" hasCustomPrompt="1"/>
          </p:nvPr>
        </p:nvSpPr>
        <p:spPr>
          <a:xfrm>
            <a:off x="541021" y="5307558"/>
            <a:ext cx="3108959" cy="424732"/>
          </a:xfrm>
          <a:noFill/>
        </p:spPr>
        <p:txBody>
          <a:bodyPr wrap="square" lIns="91440" rIns="91440" anchor="t">
            <a:noAutofit/>
          </a:bodyPr>
          <a:lstStyle>
            <a:lvl1pPr marL="0" indent="0" algn="ctr">
              <a:spcBef>
                <a:spcPts val="0"/>
              </a:spcBef>
              <a:spcAft>
                <a:spcPts val="0"/>
              </a:spcAft>
              <a:buNone/>
              <a:defRPr sz="2000" b="1">
                <a:solidFill>
                  <a:schemeClr val="tx2"/>
                </a:solidFill>
                <a:latin typeface="+mj-lt"/>
              </a:defRPr>
            </a:lvl1pPr>
          </a:lstStyle>
          <a:p>
            <a:pPr lvl="0"/>
            <a:r>
              <a:rPr lang="en-US" noProof="0"/>
              <a:t>ADD TEXT </a:t>
            </a:r>
          </a:p>
        </p:txBody>
      </p:sp>
      <p:sp>
        <p:nvSpPr>
          <p:cNvPr id="17" name="Text Placeholder 7">
            <a:extLst>
              <a:ext uri="{FF2B5EF4-FFF2-40B4-BE49-F238E27FC236}">
                <a16:creationId xmlns:a16="http://schemas.microsoft.com/office/drawing/2014/main" id="{2FD9C5C0-2B13-4BD9-BA25-5F692DE9E82D}"/>
              </a:ext>
            </a:extLst>
          </p:cNvPr>
          <p:cNvSpPr>
            <a:spLocks noGrp="1"/>
          </p:cNvSpPr>
          <p:nvPr>
            <p:ph type="body" sz="quarter" idx="18" hasCustomPrompt="1"/>
          </p:nvPr>
        </p:nvSpPr>
        <p:spPr>
          <a:xfrm>
            <a:off x="541021" y="5688559"/>
            <a:ext cx="3108959" cy="323629"/>
          </a:xfrm>
          <a:noFill/>
        </p:spPr>
        <p:txBody>
          <a:bodyPr wrap="square" lIns="91440" rIns="91440" anchor="t">
            <a:noAutofit/>
          </a:bodyPr>
          <a:lstStyle>
            <a:lvl1pPr marL="0" indent="0" algn="ctr">
              <a:spcBef>
                <a:spcPts val="0"/>
              </a:spcBef>
              <a:spcAft>
                <a:spcPts val="0"/>
              </a:spcAft>
              <a:buNone/>
              <a:defRPr sz="1400" b="0">
                <a:solidFill>
                  <a:schemeClr val="tx2"/>
                </a:solidFill>
                <a:latin typeface="+mn-lt"/>
              </a:defRPr>
            </a:lvl1pPr>
          </a:lstStyle>
          <a:p>
            <a:pPr lvl="0"/>
            <a:r>
              <a:rPr lang="en-US" noProof="0"/>
              <a:t>Description</a:t>
            </a:r>
          </a:p>
        </p:txBody>
      </p:sp>
      <p:cxnSp>
        <p:nvCxnSpPr>
          <p:cNvPr id="5" name="Straight Connector 4">
            <a:extLst>
              <a:ext uri="{FF2B5EF4-FFF2-40B4-BE49-F238E27FC236}">
                <a16:creationId xmlns:a16="http://schemas.microsoft.com/office/drawing/2014/main" id="{9971D9F8-CAE6-4680-A029-F96D0F1441FD}"/>
              </a:ext>
            </a:extLst>
          </p:cNvPr>
          <p:cNvCxnSpPr>
            <a:cxnSpLocks/>
          </p:cNvCxnSpPr>
          <p:nvPr userDrawn="1"/>
        </p:nvCxnSpPr>
        <p:spPr>
          <a:xfrm flipH="1">
            <a:off x="3907846"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31598D0-210A-4FC8-9A7B-BFA0921CF214}"/>
              </a:ext>
              <a:ext uri="{C183D7F6-B498-43B3-948B-1728B52AA6E4}">
                <adec:decorative xmlns="" xmlns:adec="http://schemas.microsoft.com/office/drawing/2017/decorative" val="1"/>
              </a:ext>
            </a:extLst>
          </p:cNvPr>
          <p:cNvCxnSpPr>
            <a:cxnSpLocks/>
          </p:cNvCxnSpPr>
          <p:nvPr userDrawn="1"/>
        </p:nvCxnSpPr>
        <p:spPr>
          <a:xfrm rot="16200000">
            <a:off x="5536511"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06439E2-68F5-46DF-9799-ABBEBECFD358}"/>
              </a:ext>
              <a:ext uri="{C183D7F6-B498-43B3-948B-1728B52AA6E4}">
                <adec:decorative xmlns="" xmlns:adec="http://schemas.microsoft.com/office/drawing/2017/decorative" val="1"/>
              </a:ext>
            </a:extLst>
          </p:cNvPr>
          <p:cNvGrpSpPr/>
          <p:nvPr userDrawn="1"/>
        </p:nvGrpSpPr>
        <p:grpSpPr>
          <a:xfrm>
            <a:off x="3906013" y="2754546"/>
            <a:ext cx="3254399" cy="2828600"/>
            <a:chOff x="4431264" y="2199060"/>
            <a:chExt cx="3363136" cy="2828600"/>
          </a:xfrm>
        </p:grpSpPr>
        <p:cxnSp>
          <p:nvCxnSpPr>
            <p:cNvPr id="21" name="Straight Connector 20">
              <a:extLst>
                <a:ext uri="{FF2B5EF4-FFF2-40B4-BE49-F238E27FC236}">
                  <a16:creationId xmlns:a16="http://schemas.microsoft.com/office/drawing/2014/main" id="{E95E9585-55FC-4C03-8122-DED9B077D9F8}"/>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2403E01-A7A9-4801-84C2-A2B3D9B7F577}"/>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Picture Placeholder 8">
            <a:extLst>
              <a:ext uri="{FF2B5EF4-FFF2-40B4-BE49-F238E27FC236}">
                <a16:creationId xmlns:a16="http://schemas.microsoft.com/office/drawing/2014/main" id="{BDA24073-E1E8-43FF-B135-B2947B97222B}"/>
              </a:ext>
              <a:ext uri="{C183D7F6-B498-43B3-948B-1728B52AA6E4}">
                <adec:decorative xmlns="" xmlns:adec="http://schemas.microsoft.com/office/drawing/2017/decorative" val="1"/>
              </a:ext>
            </a:extLst>
          </p:cNvPr>
          <p:cNvSpPr>
            <a:spLocks noGrp="1"/>
          </p:cNvSpPr>
          <p:nvPr userDrawn="1">
            <p:ph type="pic" sz="quarter" idx="19" hasCustomPrompt="1"/>
          </p:nvPr>
        </p:nvSpPr>
        <p:spPr>
          <a:xfrm>
            <a:off x="5426747"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Picture Placeholder 8">
            <a:extLst>
              <a:ext uri="{FF2B5EF4-FFF2-40B4-BE49-F238E27FC236}">
                <a16:creationId xmlns:a16="http://schemas.microsoft.com/office/drawing/2014/main" id="{DAD1D946-AD65-4E2D-A739-D93BA1AC1DFD}"/>
              </a:ext>
              <a:ext uri="{C183D7F6-B498-43B3-948B-1728B52AA6E4}">
                <adec:decorative xmlns="" xmlns:adec="http://schemas.microsoft.com/office/drawing/2017/decorative" val="1"/>
              </a:ext>
            </a:extLst>
          </p:cNvPr>
          <p:cNvSpPr>
            <a:spLocks noGrp="1"/>
          </p:cNvSpPr>
          <p:nvPr userDrawn="1">
            <p:ph type="pic" sz="quarter" idx="20" hasCustomPrompt="1"/>
          </p:nvPr>
        </p:nvSpPr>
        <p:spPr>
          <a:xfrm>
            <a:off x="4408933"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7" name="Picture Placeholder 8">
            <a:extLst>
              <a:ext uri="{FF2B5EF4-FFF2-40B4-BE49-F238E27FC236}">
                <a16:creationId xmlns:a16="http://schemas.microsoft.com/office/drawing/2014/main" id="{036FD13F-5CDF-4A6F-A890-1F23EA59027F}"/>
              </a:ext>
              <a:ext uri="{C183D7F6-B498-43B3-948B-1728B52AA6E4}">
                <adec:decorative xmlns="" xmlns:adec="http://schemas.microsoft.com/office/drawing/2017/decorative" val="1"/>
              </a:ext>
            </a:extLst>
          </p:cNvPr>
          <p:cNvSpPr>
            <a:spLocks noGrp="1"/>
          </p:cNvSpPr>
          <p:nvPr userDrawn="1">
            <p:ph type="pic" sz="quarter" idx="21" hasCustomPrompt="1"/>
          </p:nvPr>
        </p:nvSpPr>
        <p:spPr>
          <a:xfrm>
            <a:off x="6458832"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cxnSp>
        <p:nvCxnSpPr>
          <p:cNvPr id="36" name="Straight Connector 35">
            <a:extLst>
              <a:ext uri="{FF2B5EF4-FFF2-40B4-BE49-F238E27FC236}">
                <a16:creationId xmlns:a16="http://schemas.microsoft.com/office/drawing/2014/main" id="{4EA974DF-48E5-46E7-9453-8A47028BC514}"/>
              </a:ext>
              <a:ext uri="{C183D7F6-B498-43B3-948B-1728B52AA6E4}">
                <adec:decorative xmlns="" xmlns:adec="http://schemas.microsoft.com/office/drawing/2017/decorative" val="1"/>
              </a:ext>
            </a:extLst>
          </p:cNvPr>
          <p:cNvCxnSpPr>
            <a:cxnSpLocks/>
          </p:cNvCxnSpPr>
          <p:nvPr userDrawn="1"/>
        </p:nvCxnSpPr>
        <p:spPr>
          <a:xfrm flipH="1">
            <a:off x="7036660" y="2747071"/>
            <a:ext cx="2160050" cy="2836074"/>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A85692E-DBD5-4FD7-95CA-849C102632D2}"/>
              </a:ext>
              <a:ext uri="{C183D7F6-B498-43B3-948B-1728B52AA6E4}">
                <adec:decorative xmlns="" xmlns:adec="http://schemas.microsoft.com/office/drawing/2017/decorative" val="1"/>
              </a:ext>
            </a:extLst>
          </p:cNvPr>
          <p:cNvCxnSpPr>
            <a:cxnSpLocks/>
          </p:cNvCxnSpPr>
          <p:nvPr userDrawn="1"/>
        </p:nvCxnSpPr>
        <p:spPr>
          <a:xfrm rot="16200000">
            <a:off x="8665325" y="3617080"/>
            <a:ext cx="0" cy="10972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606422F5-A2F2-43D5-84EE-F875A28A728B}"/>
              </a:ext>
              <a:ext uri="{C183D7F6-B498-43B3-948B-1728B52AA6E4}">
                <adec:decorative xmlns="" xmlns:adec="http://schemas.microsoft.com/office/drawing/2017/decorative" val="1"/>
              </a:ext>
            </a:extLst>
          </p:cNvPr>
          <p:cNvGrpSpPr/>
          <p:nvPr userDrawn="1"/>
        </p:nvGrpSpPr>
        <p:grpSpPr>
          <a:xfrm>
            <a:off x="7034827" y="2754546"/>
            <a:ext cx="3254399" cy="2828600"/>
            <a:chOff x="4431264" y="2199060"/>
            <a:chExt cx="3363136" cy="2828600"/>
          </a:xfrm>
        </p:grpSpPr>
        <p:cxnSp>
          <p:nvCxnSpPr>
            <p:cNvPr id="39" name="Straight Connector 38">
              <a:extLst>
                <a:ext uri="{FF2B5EF4-FFF2-40B4-BE49-F238E27FC236}">
                  <a16:creationId xmlns:a16="http://schemas.microsoft.com/office/drawing/2014/main" id="{4BDD12EB-7EFD-4370-A7C6-9E57D6A7C6DF}"/>
                </a:ext>
              </a:extLst>
            </p:cNvPr>
            <p:cNvCxnSpPr>
              <a:cxnSpLocks/>
            </p:cNvCxnSpPr>
            <p:nvPr userDrawn="1"/>
          </p:nvCxnSpPr>
          <p:spPr>
            <a:xfrm rot="16200000">
              <a:off x="7227429" y="1632088"/>
              <a:ext cx="0" cy="113394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D1AAC8-713E-418F-B7B4-27B58BDFD77C}"/>
                </a:ext>
              </a:extLst>
            </p:cNvPr>
            <p:cNvCxnSpPr>
              <a:cxnSpLocks/>
            </p:cNvCxnSpPr>
            <p:nvPr userDrawn="1"/>
          </p:nvCxnSpPr>
          <p:spPr>
            <a:xfrm rot="16200000">
              <a:off x="4950988" y="4507936"/>
              <a:ext cx="0" cy="10394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1" name="Picture Placeholder 8">
            <a:extLst>
              <a:ext uri="{FF2B5EF4-FFF2-40B4-BE49-F238E27FC236}">
                <a16:creationId xmlns:a16="http://schemas.microsoft.com/office/drawing/2014/main" id="{DEE070FD-95C9-4396-B429-69E1E14E3273}"/>
              </a:ext>
              <a:ext uri="{C183D7F6-B498-43B3-948B-1728B52AA6E4}">
                <adec:decorative xmlns="" xmlns:adec="http://schemas.microsoft.com/office/drawing/2017/decorative" val="1"/>
              </a:ext>
            </a:extLst>
          </p:cNvPr>
          <p:cNvSpPr>
            <a:spLocks noGrp="1"/>
          </p:cNvSpPr>
          <p:nvPr>
            <p:ph type="pic" sz="quarter" idx="22" hasCustomPrompt="1"/>
          </p:nvPr>
        </p:nvSpPr>
        <p:spPr>
          <a:xfrm>
            <a:off x="8555561" y="366329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Picture Placeholder 8">
            <a:extLst>
              <a:ext uri="{FF2B5EF4-FFF2-40B4-BE49-F238E27FC236}">
                <a16:creationId xmlns:a16="http://schemas.microsoft.com/office/drawing/2014/main" id="{5A9E7D40-35C3-4F7D-AAB6-D4168037C92B}"/>
              </a:ext>
              <a:ext uri="{C183D7F6-B498-43B3-948B-1728B52AA6E4}">
                <adec:decorative xmlns="" xmlns:adec="http://schemas.microsoft.com/office/drawing/2017/decorative" val="1"/>
              </a:ext>
            </a:extLst>
          </p:cNvPr>
          <p:cNvSpPr>
            <a:spLocks noGrp="1"/>
          </p:cNvSpPr>
          <p:nvPr>
            <p:ph type="pic" sz="quarter" idx="23" hasCustomPrompt="1"/>
          </p:nvPr>
        </p:nvSpPr>
        <p:spPr>
          <a:xfrm>
            <a:off x="7537747" y="5090164"/>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3" name="Picture Placeholder 8">
            <a:extLst>
              <a:ext uri="{FF2B5EF4-FFF2-40B4-BE49-F238E27FC236}">
                <a16:creationId xmlns:a16="http://schemas.microsoft.com/office/drawing/2014/main" id="{13CB6343-C37E-4656-A566-EA9A3A1BF01D}"/>
              </a:ext>
              <a:ext uri="{C183D7F6-B498-43B3-948B-1728B52AA6E4}">
                <adec:decorative xmlns="" xmlns:adec="http://schemas.microsoft.com/office/drawing/2017/decorative" val="1"/>
              </a:ext>
            </a:extLst>
          </p:cNvPr>
          <p:cNvSpPr>
            <a:spLocks noGrp="1"/>
          </p:cNvSpPr>
          <p:nvPr>
            <p:ph type="pic" sz="quarter" idx="24" hasCustomPrompt="1"/>
          </p:nvPr>
        </p:nvSpPr>
        <p:spPr>
          <a:xfrm>
            <a:off x="9587646" y="2223786"/>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4" name="Text Placeholder 7">
            <a:extLst>
              <a:ext uri="{FF2B5EF4-FFF2-40B4-BE49-F238E27FC236}">
                <a16:creationId xmlns:a16="http://schemas.microsoft.com/office/drawing/2014/main" id="{847B0A6E-95FE-4876-8783-F2D69813E0D6}"/>
              </a:ext>
            </a:extLst>
          </p:cNvPr>
          <p:cNvSpPr>
            <a:spLocks noGrp="1"/>
          </p:cNvSpPr>
          <p:nvPr>
            <p:ph type="body" sz="quarter" idx="25" hasCustomPrompt="1"/>
          </p:nvPr>
        </p:nvSpPr>
        <p:spPr>
          <a:xfrm>
            <a:off x="7595850" y="264360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5" name="Text Placeholder 7">
            <a:extLst>
              <a:ext uri="{FF2B5EF4-FFF2-40B4-BE49-F238E27FC236}">
                <a16:creationId xmlns:a16="http://schemas.microsoft.com/office/drawing/2014/main" id="{4E9CD2A8-E96D-45CF-B252-F6F8267FF344}"/>
              </a:ext>
            </a:extLst>
          </p:cNvPr>
          <p:cNvSpPr>
            <a:spLocks noGrp="1"/>
          </p:cNvSpPr>
          <p:nvPr>
            <p:ph type="body" sz="quarter" idx="26" hasCustomPrompt="1"/>
          </p:nvPr>
        </p:nvSpPr>
        <p:spPr>
          <a:xfrm>
            <a:off x="6557415" y="408311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1AE8BBFE-01C4-4028-9B89-8D3A005A4B89}"/>
              </a:ext>
            </a:extLst>
          </p:cNvPr>
          <p:cNvSpPr>
            <a:spLocks noGrp="1"/>
          </p:cNvSpPr>
          <p:nvPr>
            <p:ph type="body" sz="quarter" idx="27" hasCustomPrompt="1"/>
          </p:nvPr>
        </p:nvSpPr>
        <p:spPr>
          <a:xfrm>
            <a:off x="5564282" y="5509983"/>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7" name="Text Placeholder 7">
            <a:extLst>
              <a:ext uri="{FF2B5EF4-FFF2-40B4-BE49-F238E27FC236}">
                <a16:creationId xmlns:a16="http://schemas.microsoft.com/office/drawing/2014/main" id="{49C15349-435A-457E-9835-D4345AD3ED9F}"/>
              </a:ext>
            </a:extLst>
          </p:cNvPr>
          <p:cNvSpPr>
            <a:spLocks noGrp="1"/>
          </p:cNvSpPr>
          <p:nvPr>
            <p:ph type="body" sz="quarter" idx="28" hasCustomPrompt="1"/>
          </p:nvPr>
        </p:nvSpPr>
        <p:spPr>
          <a:xfrm>
            <a:off x="10727786" y="264360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8" name="Text Placeholder 7">
            <a:extLst>
              <a:ext uri="{FF2B5EF4-FFF2-40B4-BE49-F238E27FC236}">
                <a16:creationId xmlns:a16="http://schemas.microsoft.com/office/drawing/2014/main" id="{06DC437D-C5F6-49FA-8BF0-932297827EA8}"/>
              </a:ext>
            </a:extLst>
          </p:cNvPr>
          <p:cNvSpPr>
            <a:spLocks noGrp="1"/>
          </p:cNvSpPr>
          <p:nvPr>
            <p:ph type="body" sz="quarter" idx="29" hasCustomPrompt="1"/>
          </p:nvPr>
        </p:nvSpPr>
        <p:spPr>
          <a:xfrm>
            <a:off x="9689351" y="4083115"/>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9DB16E7F-EE86-4AF9-871B-5614FE2D4428}"/>
              </a:ext>
            </a:extLst>
          </p:cNvPr>
          <p:cNvSpPr>
            <a:spLocks noGrp="1"/>
          </p:cNvSpPr>
          <p:nvPr>
            <p:ph type="body" sz="quarter" idx="30" hasCustomPrompt="1"/>
          </p:nvPr>
        </p:nvSpPr>
        <p:spPr>
          <a:xfrm>
            <a:off x="8696218" y="5509983"/>
            <a:ext cx="1311814" cy="166199"/>
          </a:xfrm>
          <a:noFill/>
        </p:spPr>
        <p:txBody>
          <a:bodyPr wrap="square" lIns="0" tIns="0" rIns="0" bIns="0" anchor="ctr">
            <a:noAutofit/>
          </a:bodyPr>
          <a:lstStyle>
            <a:lvl1pPr marL="0" indent="0" algn="l">
              <a:spcBef>
                <a:spcPts val="0"/>
              </a:spcBef>
              <a:spcAft>
                <a:spcPts val="0"/>
              </a:spcAft>
              <a:buNone/>
              <a:defRPr sz="1200" b="0">
                <a:solidFill>
                  <a:schemeClr val="tx1">
                    <a:lumMod val="75000"/>
                    <a:lumOff val="25000"/>
                  </a:schemeClr>
                </a:solidFill>
                <a:latin typeface="+mn-lt"/>
              </a:defRPr>
            </a:lvl1pPr>
          </a:lstStyle>
          <a:p>
            <a:pPr lvl="0"/>
            <a:r>
              <a:rPr lang="en-US" noProof="0"/>
              <a:t>Name</a:t>
            </a:r>
          </a:p>
        </p:txBody>
      </p:sp>
    </p:spTree>
    <p:extLst>
      <p:ext uri="{BB962C8B-B14F-4D97-AF65-F5344CB8AC3E}">
        <p14:creationId xmlns:p14="http://schemas.microsoft.com/office/powerpoint/2010/main" val="362221313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_Org Char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 xmlns:adec="http://schemas.microsoft.com/office/drawing/2017/decorative" val="1"/>
              </a:ext>
            </a:extLst>
          </p:cNvPr>
          <p:cNvSpPr>
            <a:spLocks noGrp="1"/>
          </p:cNvSpPr>
          <p:nvPr>
            <p:ph type="pic" sz="quarter" idx="17" hasCustomPrompt="1"/>
          </p:nvPr>
        </p:nvSpPr>
        <p:spPr>
          <a:xfrm>
            <a:off x="3960064"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788864"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788864"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 xmlns:adec="http://schemas.microsoft.com/office/drawing/2017/decorative" val="1"/>
              </a:ext>
            </a:extLst>
          </p:cNvPr>
          <p:cNvCxnSpPr>
            <a:cxnSpLocks/>
          </p:cNvCxnSpPr>
          <p:nvPr userDrawn="1"/>
        </p:nvCxnSpPr>
        <p:spPr>
          <a:xfrm rot="16200000">
            <a:off x="6146423" y="665228"/>
            <a:ext cx="0" cy="740664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 xmlns:adec="http://schemas.microsoft.com/office/drawing/2017/decorative" val="1"/>
              </a:ext>
            </a:extLst>
          </p:cNvPr>
          <p:cNvSpPr>
            <a:spLocks noGrp="1"/>
          </p:cNvSpPr>
          <p:nvPr>
            <p:ph type="pic" sz="quarter" idx="21" hasCustomPrompt="1"/>
          </p:nvPr>
        </p:nvSpPr>
        <p:spPr>
          <a:xfrm>
            <a:off x="18112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15204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15204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 xmlns:adec="http://schemas.microsoft.com/office/drawing/2017/decorative" val="1"/>
              </a:ext>
            </a:extLst>
          </p:cNvPr>
          <p:cNvSpPr>
            <a:spLocks noGrp="1"/>
          </p:cNvSpPr>
          <p:nvPr>
            <p:ph type="pic" sz="quarter" idx="27" hasCustomPrompt="1"/>
          </p:nvPr>
        </p:nvSpPr>
        <p:spPr>
          <a:xfrm>
            <a:off x="36400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33492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33492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 xmlns:adec="http://schemas.microsoft.com/office/drawing/2017/decorative" val="1"/>
              </a:ext>
            </a:extLst>
          </p:cNvPr>
          <p:cNvSpPr>
            <a:spLocks noGrp="1"/>
          </p:cNvSpPr>
          <p:nvPr>
            <p:ph type="pic" sz="quarter" idx="30" hasCustomPrompt="1"/>
          </p:nvPr>
        </p:nvSpPr>
        <p:spPr>
          <a:xfrm>
            <a:off x="544977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515904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515904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 xmlns:adec="http://schemas.microsoft.com/office/drawing/2017/decorative" val="1"/>
              </a:ext>
            </a:extLst>
          </p:cNvPr>
          <p:cNvSpPr>
            <a:spLocks noGrp="1"/>
          </p:cNvSpPr>
          <p:nvPr>
            <p:ph type="pic" sz="quarter" idx="33" hasCustomPrompt="1"/>
          </p:nvPr>
        </p:nvSpPr>
        <p:spPr>
          <a:xfrm>
            <a:off x="7259523"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968794"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968794"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 xmlns:adec="http://schemas.microsoft.com/office/drawing/2017/decorative" val="1"/>
              </a:ext>
            </a:extLst>
          </p:cNvPr>
          <p:cNvSpPr>
            <a:spLocks noGrp="1"/>
          </p:cNvSpPr>
          <p:nvPr>
            <p:ph type="pic" sz="quarter" idx="36" hasCustomPrompt="1"/>
          </p:nvPr>
        </p:nvSpPr>
        <p:spPr>
          <a:xfrm>
            <a:off x="9066634"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775905"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775905"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26095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_Org Chart 6">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 xmlns:adec="http://schemas.microsoft.com/office/drawing/2017/decorative" val="1"/>
              </a:ext>
            </a:extLst>
          </p:cNvPr>
          <p:cNvSpPr>
            <a:spLocks noGrp="1"/>
          </p:cNvSpPr>
          <p:nvPr>
            <p:ph type="pic" sz="quarter" idx="17" hasCustomPrompt="1"/>
          </p:nvPr>
        </p:nvSpPr>
        <p:spPr>
          <a:xfrm>
            <a:off x="3596641" y="1981200"/>
            <a:ext cx="1523993" cy="1523994"/>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425441" y="2618469"/>
            <a:ext cx="3108959" cy="424732"/>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425441" y="2999470"/>
            <a:ext cx="3108959" cy="323629"/>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 xmlns:adec="http://schemas.microsoft.com/office/drawing/2017/decorative" val="1"/>
              </a:ext>
            </a:extLst>
          </p:cNvPr>
          <p:cNvCxnSpPr>
            <a:cxnSpLocks/>
          </p:cNvCxnSpPr>
          <p:nvPr userDrawn="1"/>
        </p:nvCxnSpPr>
        <p:spPr>
          <a:xfrm rot="16200000">
            <a:off x="6165169" y="-112012"/>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 xmlns:adec="http://schemas.microsoft.com/office/drawing/2017/decorative" val="1"/>
              </a:ext>
            </a:extLst>
          </p:cNvPr>
          <p:cNvSpPr>
            <a:spLocks noGrp="1"/>
          </p:cNvSpPr>
          <p:nvPr>
            <p:ph type="pic" sz="quarter" idx="21" hasCustomPrompt="1"/>
          </p:nvPr>
        </p:nvSpPr>
        <p:spPr>
          <a:xfrm>
            <a:off x="10527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 xmlns:adec="http://schemas.microsoft.com/office/drawing/2017/decorative" val="1"/>
              </a:ext>
            </a:extLst>
          </p:cNvPr>
          <p:cNvSpPr>
            <a:spLocks noGrp="1"/>
          </p:cNvSpPr>
          <p:nvPr>
            <p:ph type="pic" sz="quarter" idx="27" hasCustomPrompt="1"/>
          </p:nvPr>
        </p:nvSpPr>
        <p:spPr>
          <a:xfrm>
            <a:off x="28815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 xmlns:adec="http://schemas.microsoft.com/office/drawing/2017/decorative" val="1"/>
              </a:ext>
            </a:extLst>
          </p:cNvPr>
          <p:cNvSpPr>
            <a:spLocks noGrp="1"/>
          </p:cNvSpPr>
          <p:nvPr>
            <p:ph type="pic" sz="quarter" idx="30" hasCustomPrompt="1"/>
          </p:nvPr>
        </p:nvSpPr>
        <p:spPr>
          <a:xfrm>
            <a:off x="469127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 xmlns:adec="http://schemas.microsoft.com/office/drawing/2017/decorative" val="1"/>
              </a:ext>
            </a:extLst>
          </p:cNvPr>
          <p:cNvSpPr>
            <a:spLocks noGrp="1"/>
          </p:cNvSpPr>
          <p:nvPr>
            <p:ph type="pic" sz="quarter" idx="33" hasCustomPrompt="1"/>
          </p:nvPr>
        </p:nvSpPr>
        <p:spPr>
          <a:xfrm>
            <a:off x="6501029"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 xmlns:adec="http://schemas.microsoft.com/office/drawing/2017/decorative" val="1"/>
              </a:ext>
            </a:extLst>
          </p:cNvPr>
          <p:cNvSpPr>
            <a:spLocks noGrp="1"/>
          </p:cNvSpPr>
          <p:nvPr>
            <p:ph type="pic" sz="quarter" idx="36" hasCustomPrompt="1"/>
          </p:nvPr>
        </p:nvSpPr>
        <p:spPr>
          <a:xfrm>
            <a:off x="8308140"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 xmlns:adec="http://schemas.microsoft.com/office/drawing/2017/decorative" val="1"/>
              </a:ext>
            </a:extLst>
          </p:cNvPr>
          <p:cNvSpPr>
            <a:spLocks noGrp="1"/>
          </p:cNvSpPr>
          <p:nvPr>
            <p:ph type="pic" sz="quarter" idx="39" hasCustomPrompt="1"/>
          </p:nvPr>
        </p:nvSpPr>
        <p:spPr>
          <a:xfrm>
            <a:off x="10115251" y="3865629"/>
            <a:ext cx="1005836" cy="100583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5114385"/>
            <a:ext cx="1587295" cy="166199"/>
          </a:xfrm>
          <a:noFill/>
        </p:spPr>
        <p:txBody>
          <a:bodyPr wrap="square" lIns="0" tIns="0" rIns="0" bIns="0" anchor="ctr">
            <a:noAutofit/>
          </a:bodyPr>
          <a:lstStyle>
            <a:lvl1pPr marL="0" indent="0" algn="ctr">
              <a:spcBef>
                <a:spcPts val="0"/>
              </a:spcBef>
              <a:spcAft>
                <a:spcPts val="0"/>
              </a:spcAft>
              <a:buNone/>
              <a:defRPr sz="12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5346798"/>
            <a:ext cx="1587295" cy="166199"/>
          </a:xfrm>
          <a:noFill/>
        </p:spPr>
        <p:txBody>
          <a:bodyPr wrap="square" lIns="0" tIns="0" rIns="0" bIns="0" anchor="t">
            <a:noAutofit/>
          </a:bodyPr>
          <a:lstStyle>
            <a:lvl1pPr marL="0" indent="0" algn="ctr">
              <a:spcBef>
                <a:spcPts val="0"/>
              </a:spcBef>
              <a:spcAft>
                <a:spcPts val="0"/>
              </a:spcAft>
              <a:buNone/>
              <a:defRPr sz="12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378265555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_Org Chart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3" name="Slide Number Placeholder 5">
            <a:extLst>
              <a:ext uri="{FF2B5EF4-FFF2-40B4-BE49-F238E27FC236}">
                <a16:creationId xmlns:a16="http://schemas.microsoft.com/office/drawing/2014/main" id="{2DBF2FB3-2A18-4DFA-BE67-CBEB450840A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9" name="Freeform: Shape 8">
            <a:extLst>
              <a:ext uri="{FF2B5EF4-FFF2-40B4-BE49-F238E27FC236}">
                <a16:creationId xmlns:a16="http://schemas.microsoft.com/office/drawing/2014/main" id="{0CE973A6-10E7-4E33-AA8B-7240F9197012}"/>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icture Placeholder 8">
            <a:extLst>
              <a:ext uri="{FF2B5EF4-FFF2-40B4-BE49-F238E27FC236}">
                <a16:creationId xmlns:a16="http://schemas.microsoft.com/office/drawing/2014/main" id="{48934421-B8F7-41B6-9EC4-5E3C497424A8}"/>
              </a:ext>
              <a:ext uri="{C183D7F6-B498-43B3-948B-1728B52AA6E4}">
                <adec:decorative xmlns="" xmlns:adec="http://schemas.microsoft.com/office/drawing/2017/decorative" val="1"/>
              </a:ext>
            </a:extLst>
          </p:cNvPr>
          <p:cNvSpPr>
            <a:spLocks noGrp="1"/>
          </p:cNvSpPr>
          <p:nvPr>
            <p:ph type="pic" sz="quarter" idx="17" hasCustomPrompt="1"/>
          </p:nvPr>
        </p:nvSpPr>
        <p:spPr>
          <a:xfrm>
            <a:off x="4178095" y="1905000"/>
            <a:ext cx="1255400" cy="1255400"/>
          </a:xfrm>
          <a:prstGeom prst="ellipse">
            <a:avLst/>
          </a:prstGeom>
          <a:solidFill>
            <a:schemeClr val="bg1"/>
          </a:solidFill>
          <a:effectLst>
            <a:outerShdw blurRad="50800" dist="38100" dir="2700000" algn="tl" rotWithShape="0">
              <a:prstClr val="black">
                <a:alpha val="40000"/>
              </a:prstClr>
            </a:outerShdw>
          </a:effectLst>
        </p:spPr>
        <p:txBody>
          <a:bodyPr anchor="ctr"/>
          <a:lstStyle>
            <a:lvl1pPr marL="0" indent="0" algn="ctr">
              <a:buNone/>
              <a:defRPr>
                <a:solidFill>
                  <a:schemeClr val="bg1">
                    <a:lumMod val="50000"/>
                  </a:schemeClr>
                </a:solidFill>
              </a:defRPr>
            </a:lvl1pPr>
          </a:lstStyle>
          <a:p>
            <a:r>
              <a:rPr lang="en-US" noProof="0" dirty="0"/>
              <a:t>Insert Image</a:t>
            </a:r>
          </a:p>
        </p:txBody>
      </p:sp>
      <p:sp>
        <p:nvSpPr>
          <p:cNvPr id="10" name="Text Placeholder 7">
            <a:extLst>
              <a:ext uri="{FF2B5EF4-FFF2-40B4-BE49-F238E27FC236}">
                <a16:creationId xmlns:a16="http://schemas.microsoft.com/office/drawing/2014/main" id="{4BACF049-4E3E-418D-9DB0-9D63BDDD25AE}"/>
              </a:ext>
            </a:extLst>
          </p:cNvPr>
          <p:cNvSpPr>
            <a:spLocks noGrp="1"/>
          </p:cNvSpPr>
          <p:nvPr>
            <p:ph type="body" sz="quarter" idx="16" hasCustomPrompt="1"/>
          </p:nvPr>
        </p:nvSpPr>
        <p:spPr>
          <a:xfrm>
            <a:off x="5601136" y="2288331"/>
            <a:ext cx="3108959" cy="290097"/>
          </a:xfrm>
          <a:noFill/>
        </p:spPr>
        <p:txBody>
          <a:bodyPr wrap="square" lIns="91440" rIns="91440" anchor="ctr">
            <a:noAutofit/>
          </a:bodyPr>
          <a:lstStyle>
            <a:lvl1pPr marL="0" indent="0" algn="l">
              <a:spcBef>
                <a:spcPts val="0"/>
              </a:spcBef>
              <a:spcAft>
                <a:spcPts val="0"/>
              </a:spcAft>
              <a:buNone/>
              <a:defRPr sz="1600" b="1">
                <a:solidFill>
                  <a:schemeClr val="tx2"/>
                </a:solidFill>
                <a:latin typeface="+mj-lt"/>
              </a:defRPr>
            </a:lvl1pPr>
          </a:lstStyle>
          <a:p>
            <a:pPr lvl="0"/>
            <a:r>
              <a:rPr lang="en-US" noProof="0"/>
              <a:t>ADD TEXT </a:t>
            </a:r>
          </a:p>
        </p:txBody>
      </p:sp>
      <p:sp>
        <p:nvSpPr>
          <p:cNvPr id="12" name="Text Placeholder 7">
            <a:extLst>
              <a:ext uri="{FF2B5EF4-FFF2-40B4-BE49-F238E27FC236}">
                <a16:creationId xmlns:a16="http://schemas.microsoft.com/office/drawing/2014/main" id="{EFE2AF5B-D21D-4FE5-932F-F2989F6E0116}"/>
              </a:ext>
            </a:extLst>
          </p:cNvPr>
          <p:cNvSpPr>
            <a:spLocks noGrp="1"/>
          </p:cNvSpPr>
          <p:nvPr>
            <p:ph type="body" sz="quarter" idx="18" hasCustomPrompt="1"/>
          </p:nvPr>
        </p:nvSpPr>
        <p:spPr>
          <a:xfrm>
            <a:off x="5601136" y="2566041"/>
            <a:ext cx="3108959" cy="221043"/>
          </a:xfrm>
          <a:noFill/>
        </p:spPr>
        <p:txBody>
          <a:bodyPr wrap="square" lIns="91440" rIns="91440" anchor="t">
            <a:noAutofit/>
          </a:bodyPr>
          <a:lstStyle>
            <a:lvl1pPr marL="0" indent="0" algn="l">
              <a:spcBef>
                <a:spcPts val="0"/>
              </a:spcBef>
              <a:spcAft>
                <a:spcPts val="0"/>
              </a:spcAft>
              <a:buNone/>
              <a:defRPr sz="1200" b="0">
                <a:solidFill>
                  <a:schemeClr val="tx2"/>
                </a:solidFill>
                <a:latin typeface="+mn-lt"/>
              </a:defRPr>
            </a:lvl1pPr>
          </a:lstStyle>
          <a:p>
            <a:pPr lvl="0"/>
            <a:r>
              <a:rPr lang="en-US" noProof="0"/>
              <a:t>Description</a:t>
            </a:r>
          </a:p>
        </p:txBody>
      </p:sp>
      <p:cxnSp>
        <p:nvCxnSpPr>
          <p:cNvPr id="14" name="Straight Connector 13">
            <a:extLst>
              <a:ext uri="{FF2B5EF4-FFF2-40B4-BE49-F238E27FC236}">
                <a16:creationId xmlns:a16="http://schemas.microsoft.com/office/drawing/2014/main" id="{266B4E82-4E92-438C-9DBD-FDAC98DBA804}"/>
              </a:ext>
              <a:ext uri="{C183D7F6-B498-43B3-948B-1728B52AA6E4}">
                <adec:decorative xmlns="" xmlns:adec="http://schemas.microsoft.com/office/drawing/2017/decorative" val="1"/>
              </a:ext>
            </a:extLst>
          </p:cNvPr>
          <p:cNvCxnSpPr>
            <a:cxnSpLocks/>
          </p:cNvCxnSpPr>
          <p:nvPr userDrawn="1"/>
        </p:nvCxnSpPr>
        <p:spPr>
          <a:xfrm rot="16200000">
            <a:off x="6165169" y="-670561"/>
            <a:ext cx="0" cy="89611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Picture Placeholder 8">
            <a:extLst>
              <a:ext uri="{FF2B5EF4-FFF2-40B4-BE49-F238E27FC236}">
                <a16:creationId xmlns:a16="http://schemas.microsoft.com/office/drawing/2014/main" id="{5C2A05E4-0266-470B-94B6-0EA500EFD52F}"/>
              </a:ext>
              <a:ext uri="{C183D7F6-B498-43B3-948B-1728B52AA6E4}">
                <adec:decorative xmlns="" xmlns:adec="http://schemas.microsoft.com/office/drawing/2017/decorative" val="1"/>
              </a:ext>
            </a:extLst>
          </p:cNvPr>
          <p:cNvSpPr>
            <a:spLocks noGrp="1" noChangeAspect="1"/>
          </p:cNvSpPr>
          <p:nvPr>
            <p:ph type="pic" sz="quarter" idx="21" hasCustomPrompt="1"/>
          </p:nvPr>
        </p:nvSpPr>
        <p:spPr>
          <a:xfrm>
            <a:off x="10984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17" name="Text Placeholder 7">
            <a:extLst>
              <a:ext uri="{FF2B5EF4-FFF2-40B4-BE49-F238E27FC236}">
                <a16:creationId xmlns:a16="http://schemas.microsoft.com/office/drawing/2014/main" id="{8B705CE2-63BB-44EF-9494-D7197888F260}"/>
              </a:ext>
            </a:extLst>
          </p:cNvPr>
          <p:cNvSpPr>
            <a:spLocks noGrp="1"/>
          </p:cNvSpPr>
          <p:nvPr>
            <p:ph type="body" sz="quarter" idx="25" hasCustomPrompt="1"/>
          </p:nvPr>
        </p:nvSpPr>
        <p:spPr>
          <a:xfrm>
            <a:off x="7620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18" name="Text Placeholder 7">
            <a:extLst>
              <a:ext uri="{FF2B5EF4-FFF2-40B4-BE49-F238E27FC236}">
                <a16:creationId xmlns:a16="http://schemas.microsoft.com/office/drawing/2014/main" id="{91C9BD3E-CCA7-4ADF-83CB-175C316AEA84}"/>
              </a:ext>
            </a:extLst>
          </p:cNvPr>
          <p:cNvSpPr>
            <a:spLocks noGrp="1"/>
          </p:cNvSpPr>
          <p:nvPr>
            <p:ph type="body" sz="quarter" idx="26" hasCustomPrompt="1"/>
          </p:nvPr>
        </p:nvSpPr>
        <p:spPr>
          <a:xfrm>
            <a:off x="7620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19" name="Picture Placeholder 8">
            <a:extLst>
              <a:ext uri="{FF2B5EF4-FFF2-40B4-BE49-F238E27FC236}">
                <a16:creationId xmlns:a16="http://schemas.microsoft.com/office/drawing/2014/main" id="{DC756ECA-27F0-4309-A411-2021931A3A4F}"/>
              </a:ext>
              <a:ext uri="{C183D7F6-B498-43B3-948B-1728B52AA6E4}">
                <adec:decorative xmlns="" xmlns:adec="http://schemas.microsoft.com/office/drawing/2017/decorative" val="1"/>
              </a:ext>
            </a:extLst>
          </p:cNvPr>
          <p:cNvSpPr>
            <a:spLocks noGrp="1" noChangeAspect="1"/>
          </p:cNvSpPr>
          <p:nvPr>
            <p:ph type="pic" sz="quarter" idx="27" hasCustomPrompt="1"/>
          </p:nvPr>
        </p:nvSpPr>
        <p:spPr>
          <a:xfrm>
            <a:off x="29272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0" name="Text Placeholder 7">
            <a:extLst>
              <a:ext uri="{FF2B5EF4-FFF2-40B4-BE49-F238E27FC236}">
                <a16:creationId xmlns:a16="http://schemas.microsoft.com/office/drawing/2014/main" id="{BCC1B1EE-9270-494A-B26E-3E810517012E}"/>
              </a:ext>
            </a:extLst>
          </p:cNvPr>
          <p:cNvSpPr>
            <a:spLocks noGrp="1"/>
          </p:cNvSpPr>
          <p:nvPr>
            <p:ph type="body" sz="quarter" idx="28" hasCustomPrompt="1"/>
          </p:nvPr>
        </p:nvSpPr>
        <p:spPr>
          <a:xfrm>
            <a:off x="25908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1" name="Text Placeholder 7">
            <a:extLst>
              <a:ext uri="{FF2B5EF4-FFF2-40B4-BE49-F238E27FC236}">
                <a16:creationId xmlns:a16="http://schemas.microsoft.com/office/drawing/2014/main" id="{621D9997-09EF-468A-A3A6-7C2705CF1757}"/>
              </a:ext>
            </a:extLst>
          </p:cNvPr>
          <p:cNvSpPr>
            <a:spLocks noGrp="1"/>
          </p:cNvSpPr>
          <p:nvPr>
            <p:ph type="body" sz="quarter" idx="29" hasCustomPrompt="1"/>
          </p:nvPr>
        </p:nvSpPr>
        <p:spPr>
          <a:xfrm>
            <a:off x="25908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2" name="Picture Placeholder 8">
            <a:extLst>
              <a:ext uri="{FF2B5EF4-FFF2-40B4-BE49-F238E27FC236}">
                <a16:creationId xmlns:a16="http://schemas.microsoft.com/office/drawing/2014/main" id="{CC2A50A3-3A8F-469D-B16E-A06FD4C2A978}"/>
              </a:ext>
              <a:ext uri="{C183D7F6-B498-43B3-948B-1728B52AA6E4}">
                <adec:decorative xmlns="" xmlns:adec="http://schemas.microsoft.com/office/drawing/2017/decorative" val="1"/>
              </a:ext>
            </a:extLst>
          </p:cNvPr>
          <p:cNvSpPr>
            <a:spLocks noGrp="1" noChangeAspect="1"/>
          </p:cNvSpPr>
          <p:nvPr>
            <p:ph type="pic" sz="quarter" idx="30" hasCustomPrompt="1"/>
          </p:nvPr>
        </p:nvSpPr>
        <p:spPr>
          <a:xfrm>
            <a:off x="473699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3" name="Text Placeholder 7">
            <a:extLst>
              <a:ext uri="{FF2B5EF4-FFF2-40B4-BE49-F238E27FC236}">
                <a16:creationId xmlns:a16="http://schemas.microsoft.com/office/drawing/2014/main" id="{065EDDEE-214F-4148-8B8C-0BA5AEF7658A}"/>
              </a:ext>
            </a:extLst>
          </p:cNvPr>
          <p:cNvSpPr>
            <a:spLocks noGrp="1"/>
          </p:cNvSpPr>
          <p:nvPr>
            <p:ph type="body" sz="quarter" idx="31" hasCustomPrompt="1"/>
          </p:nvPr>
        </p:nvSpPr>
        <p:spPr>
          <a:xfrm>
            <a:off x="440055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4" name="Text Placeholder 7">
            <a:extLst>
              <a:ext uri="{FF2B5EF4-FFF2-40B4-BE49-F238E27FC236}">
                <a16:creationId xmlns:a16="http://schemas.microsoft.com/office/drawing/2014/main" id="{520C0E2F-F27A-44AC-BB9A-74F62BEC5752}"/>
              </a:ext>
            </a:extLst>
          </p:cNvPr>
          <p:cNvSpPr>
            <a:spLocks noGrp="1"/>
          </p:cNvSpPr>
          <p:nvPr>
            <p:ph type="body" sz="quarter" idx="32" hasCustomPrompt="1"/>
          </p:nvPr>
        </p:nvSpPr>
        <p:spPr>
          <a:xfrm>
            <a:off x="440055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5" name="Picture Placeholder 8">
            <a:extLst>
              <a:ext uri="{FF2B5EF4-FFF2-40B4-BE49-F238E27FC236}">
                <a16:creationId xmlns:a16="http://schemas.microsoft.com/office/drawing/2014/main" id="{ADC5446D-3469-43DA-ACE3-2AEC5B90384E}"/>
              </a:ext>
              <a:ext uri="{C183D7F6-B498-43B3-948B-1728B52AA6E4}">
                <adec:decorative xmlns="" xmlns:adec="http://schemas.microsoft.com/office/drawing/2017/decorative" val="1"/>
              </a:ext>
            </a:extLst>
          </p:cNvPr>
          <p:cNvSpPr>
            <a:spLocks noGrp="1" noChangeAspect="1"/>
          </p:cNvSpPr>
          <p:nvPr>
            <p:ph type="pic" sz="quarter" idx="33" hasCustomPrompt="1"/>
          </p:nvPr>
        </p:nvSpPr>
        <p:spPr>
          <a:xfrm>
            <a:off x="6546749"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6" name="Text Placeholder 7">
            <a:extLst>
              <a:ext uri="{FF2B5EF4-FFF2-40B4-BE49-F238E27FC236}">
                <a16:creationId xmlns:a16="http://schemas.microsoft.com/office/drawing/2014/main" id="{4BF91944-817D-4080-9FC7-1C01D3C52F74}"/>
              </a:ext>
            </a:extLst>
          </p:cNvPr>
          <p:cNvSpPr>
            <a:spLocks noGrp="1"/>
          </p:cNvSpPr>
          <p:nvPr>
            <p:ph type="body" sz="quarter" idx="34" hasCustomPrompt="1"/>
          </p:nvPr>
        </p:nvSpPr>
        <p:spPr>
          <a:xfrm>
            <a:off x="6210300"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27" name="Text Placeholder 7">
            <a:extLst>
              <a:ext uri="{FF2B5EF4-FFF2-40B4-BE49-F238E27FC236}">
                <a16:creationId xmlns:a16="http://schemas.microsoft.com/office/drawing/2014/main" id="{B6FC5678-B04A-4631-9DFF-776737E9C8AC}"/>
              </a:ext>
            </a:extLst>
          </p:cNvPr>
          <p:cNvSpPr>
            <a:spLocks noGrp="1"/>
          </p:cNvSpPr>
          <p:nvPr>
            <p:ph type="body" sz="quarter" idx="35" hasCustomPrompt="1"/>
          </p:nvPr>
        </p:nvSpPr>
        <p:spPr>
          <a:xfrm>
            <a:off x="6210300"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28" name="Picture Placeholder 8">
            <a:extLst>
              <a:ext uri="{FF2B5EF4-FFF2-40B4-BE49-F238E27FC236}">
                <a16:creationId xmlns:a16="http://schemas.microsoft.com/office/drawing/2014/main" id="{BF024C2A-A070-4BF1-BA78-8FDD47DED455}"/>
              </a:ext>
              <a:ext uri="{C183D7F6-B498-43B3-948B-1728B52AA6E4}">
                <adec:decorative xmlns="" xmlns:adec="http://schemas.microsoft.com/office/drawing/2017/decorative" val="1"/>
              </a:ext>
            </a:extLst>
          </p:cNvPr>
          <p:cNvSpPr>
            <a:spLocks noGrp="1" noChangeAspect="1"/>
          </p:cNvSpPr>
          <p:nvPr>
            <p:ph type="pic" sz="quarter" idx="36" hasCustomPrompt="1"/>
          </p:nvPr>
        </p:nvSpPr>
        <p:spPr>
          <a:xfrm>
            <a:off x="8353860"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29" name="Text Placeholder 7">
            <a:extLst>
              <a:ext uri="{FF2B5EF4-FFF2-40B4-BE49-F238E27FC236}">
                <a16:creationId xmlns:a16="http://schemas.microsoft.com/office/drawing/2014/main" id="{72D75690-3F0F-4257-84B4-90CB4E6BB7EA}"/>
              </a:ext>
            </a:extLst>
          </p:cNvPr>
          <p:cNvSpPr>
            <a:spLocks noGrp="1"/>
          </p:cNvSpPr>
          <p:nvPr>
            <p:ph type="body" sz="quarter" idx="37" hasCustomPrompt="1"/>
          </p:nvPr>
        </p:nvSpPr>
        <p:spPr>
          <a:xfrm>
            <a:off x="8017411"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0" name="Text Placeholder 7">
            <a:extLst>
              <a:ext uri="{FF2B5EF4-FFF2-40B4-BE49-F238E27FC236}">
                <a16:creationId xmlns:a16="http://schemas.microsoft.com/office/drawing/2014/main" id="{FC3E89DF-7D8F-458A-910F-B06B607998AF}"/>
              </a:ext>
            </a:extLst>
          </p:cNvPr>
          <p:cNvSpPr>
            <a:spLocks noGrp="1"/>
          </p:cNvSpPr>
          <p:nvPr>
            <p:ph type="body" sz="quarter" idx="38" hasCustomPrompt="1"/>
          </p:nvPr>
        </p:nvSpPr>
        <p:spPr>
          <a:xfrm>
            <a:off x="8017411"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31" name="Picture Placeholder 8">
            <a:extLst>
              <a:ext uri="{FF2B5EF4-FFF2-40B4-BE49-F238E27FC236}">
                <a16:creationId xmlns:a16="http://schemas.microsoft.com/office/drawing/2014/main" id="{49030BC1-7B5E-4BBD-AB44-8615DCFD46B7}"/>
              </a:ext>
              <a:ext uri="{C183D7F6-B498-43B3-948B-1728B52AA6E4}">
                <adec:decorative xmlns="" xmlns:adec="http://schemas.microsoft.com/office/drawing/2017/decorative" val="1"/>
              </a:ext>
            </a:extLst>
          </p:cNvPr>
          <p:cNvSpPr>
            <a:spLocks noGrp="1" noChangeAspect="1"/>
          </p:cNvSpPr>
          <p:nvPr>
            <p:ph type="pic" sz="quarter" idx="39" hasCustomPrompt="1"/>
          </p:nvPr>
        </p:nvSpPr>
        <p:spPr>
          <a:xfrm>
            <a:off x="10160971" y="3352800"/>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2" name="Text Placeholder 7">
            <a:extLst>
              <a:ext uri="{FF2B5EF4-FFF2-40B4-BE49-F238E27FC236}">
                <a16:creationId xmlns:a16="http://schemas.microsoft.com/office/drawing/2014/main" id="{10ED1CED-11B2-4927-93A4-CE47939F0AEC}"/>
              </a:ext>
            </a:extLst>
          </p:cNvPr>
          <p:cNvSpPr>
            <a:spLocks noGrp="1"/>
          </p:cNvSpPr>
          <p:nvPr>
            <p:ph type="body" sz="quarter" idx="40" hasCustomPrompt="1"/>
          </p:nvPr>
        </p:nvSpPr>
        <p:spPr>
          <a:xfrm>
            <a:off x="9824522" y="4327380"/>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33" name="Text Placeholder 7">
            <a:extLst>
              <a:ext uri="{FF2B5EF4-FFF2-40B4-BE49-F238E27FC236}">
                <a16:creationId xmlns:a16="http://schemas.microsoft.com/office/drawing/2014/main" id="{39E2E141-317E-41F9-853F-B96493C8FB9B}"/>
              </a:ext>
            </a:extLst>
          </p:cNvPr>
          <p:cNvSpPr>
            <a:spLocks noGrp="1"/>
          </p:cNvSpPr>
          <p:nvPr>
            <p:ph type="body" sz="quarter" idx="41" hasCustomPrompt="1"/>
          </p:nvPr>
        </p:nvSpPr>
        <p:spPr>
          <a:xfrm>
            <a:off x="9824522" y="4497392"/>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cxnSp>
        <p:nvCxnSpPr>
          <p:cNvPr id="34" name="Straight Connector 33">
            <a:extLst>
              <a:ext uri="{FF2B5EF4-FFF2-40B4-BE49-F238E27FC236}">
                <a16:creationId xmlns:a16="http://schemas.microsoft.com/office/drawing/2014/main" id="{A69BD202-1C38-47A5-8B06-0AADB78AAE08}"/>
              </a:ext>
              <a:ext uri="{C183D7F6-B498-43B3-948B-1728B52AA6E4}">
                <adec:decorative xmlns="" xmlns:adec="http://schemas.microsoft.com/office/drawing/2017/decorative" val="1"/>
              </a:ext>
            </a:extLst>
          </p:cNvPr>
          <p:cNvCxnSpPr>
            <a:cxnSpLocks/>
          </p:cNvCxnSpPr>
          <p:nvPr userDrawn="1"/>
        </p:nvCxnSpPr>
        <p:spPr>
          <a:xfrm rot="16200000">
            <a:off x="6165169" y="2642433"/>
            <a:ext cx="0" cy="55641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Picture Placeholder 8">
            <a:extLst>
              <a:ext uri="{FF2B5EF4-FFF2-40B4-BE49-F238E27FC236}">
                <a16:creationId xmlns:a16="http://schemas.microsoft.com/office/drawing/2014/main" id="{68CF0B9D-069C-46BA-9B77-7BDE114F3E55}"/>
              </a:ext>
              <a:ext uri="{C183D7F6-B498-43B3-948B-1728B52AA6E4}">
                <adec:decorative xmlns="" xmlns:adec="http://schemas.microsoft.com/office/drawing/2017/decorative" val="1"/>
              </a:ext>
            </a:extLst>
          </p:cNvPr>
          <p:cNvSpPr>
            <a:spLocks noGrp="1" noChangeAspect="1"/>
          </p:cNvSpPr>
          <p:nvPr>
            <p:ph type="pic" sz="quarter" idx="45" hasCustomPrompt="1"/>
          </p:nvPr>
        </p:nvSpPr>
        <p:spPr>
          <a:xfrm>
            <a:off x="29272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39" name="Text Placeholder 7">
            <a:extLst>
              <a:ext uri="{FF2B5EF4-FFF2-40B4-BE49-F238E27FC236}">
                <a16:creationId xmlns:a16="http://schemas.microsoft.com/office/drawing/2014/main" id="{6EB5CB55-9BF0-4309-AA93-9540CDA1CE22}"/>
              </a:ext>
            </a:extLst>
          </p:cNvPr>
          <p:cNvSpPr>
            <a:spLocks noGrp="1"/>
          </p:cNvSpPr>
          <p:nvPr>
            <p:ph type="body" sz="quarter" idx="46" hasCustomPrompt="1"/>
          </p:nvPr>
        </p:nvSpPr>
        <p:spPr>
          <a:xfrm>
            <a:off x="25908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0" name="Text Placeholder 7">
            <a:extLst>
              <a:ext uri="{FF2B5EF4-FFF2-40B4-BE49-F238E27FC236}">
                <a16:creationId xmlns:a16="http://schemas.microsoft.com/office/drawing/2014/main" id="{184A6FF6-89E5-41B3-83AD-E1F1AC1C7187}"/>
              </a:ext>
            </a:extLst>
          </p:cNvPr>
          <p:cNvSpPr>
            <a:spLocks noGrp="1"/>
          </p:cNvSpPr>
          <p:nvPr>
            <p:ph type="body" sz="quarter" idx="47" hasCustomPrompt="1"/>
          </p:nvPr>
        </p:nvSpPr>
        <p:spPr>
          <a:xfrm>
            <a:off x="25908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1" name="Picture Placeholder 8">
            <a:extLst>
              <a:ext uri="{FF2B5EF4-FFF2-40B4-BE49-F238E27FC236}">
                <a16:creationId xmlns:a16="http://schemas.microsoft.com/office/drawing/2014/main" id="{65909E03-0C86-44C4-9260-484E8CF6315F}"/>
              </a:ext>
              <a:ext uri="{C183D7F6-B498-43B3-948B-1728B52AA6E4}">
                <adec:decorative xmlns="" xmlns:adec="http://schemas.microsoft.com/office/drawing/2017/decorative" val="1"/>
              </a:ext>
            </a:extLst>
          </p:cNvPr>
          <p:cNvSpPr>
            <a:spLocks noGrp="1" noChangeAspect="1"/>
          </p:cNvSpPr>
          <p:nvPr>
            <p:ph type="pic" sz="quarter" idx="48" hasCustomPrompt="1"/>
          </p:nvPr>
        </p:nvSpPr>
        <p:spPr>
          <a:xfrm>
            <a:off x="473699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2" name="Text Placeholder 7">
            <a:extLst>
              <a:ext uri="{FF2B5EF4-FFF2-40B4-BE49-F238E27FC236}">
                <a16:creationId xmlns:a16="http://schemas.microsoft.com/office/drawing/2014/main" id="{0D08C690-4C72-47C4-ADBC-6DBFC463FC37}"/>
              </a:ext>
            </a:extLst>
          </p:cNvPr>
          <p:cNvSpPr>
            <a:spLocks noGrp="1"/>
          </p:cNvSpPr>
          <p:nvPr>
            <p:ph type="body" sz="quarter" idx="49" hasCustomPrompt="1"/>
          </p:nvPr>
        </p:nvSpPr>
        <p:spPr>
          <a:xfrm>
            <a:off x="440055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3" name="Text Placeholder 7">
            <a:extLst>
              <a:ext uri="{FF2B5EF4-FFF2-40B4-BE49-F238E27FC236}">
                <a16:creationId xmlns:a16="http://schemas.microsoft.com/office/drawing/2014/main" id="{FEBB122E-6E5D-4B48-91C0-C6EB8BA3D2D9}"/>
              </a:ext>
            </a:extLst>
          </p:cNvPr>
          <p:cNvSpPr>
            <a:spLocks noGrp="1"/>
          </p:cNvSpPr>
          <p:nvPr>
            <p:ph type="body" sz="quarter" idx="50" hasCustomPrompt="1"/>
          </p:nvPr>
        </p:nvSpPr>
        <p:spPr>
          <a:xfrm>
            <a:off x="440055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4" name="Picture Placeholder 8">
            <a:extLst>
              <a:ext uri="{FF2B5EF4-FFF2-40B4-BE49-F238E27FC236}">
                <a16:creationId xmlns:a16="http://schemas.microsoft.com/office/drawing/2014/main" id="{A968314E-9F6B-4D90-BC2A-C5BB6AC70F5F}"/>
              </a:ext>
              <a:ext uri="{C183D7F6-B498-43B3-948B-1728B52AA6E4}">
                <adec:decorative xmlns="" xmlns:adec="http://schemas.microsoft.com/office/drawing/2017/decorative" val="1"/>
              </a:ext>
            </a:extLst>
          </p:cNvPr>
          <p:cNvSpPr>
            <a:spLocks noGrp="1" noChangeAspect="1"/>
          </p:cNvSpPr>
          <p:nvPr>
            <p:ph type="pic" sz="quarter" idx="51" hasCustomPrompt="1"/>
          </p:nvPr>
        </p:nvSpPr>
        <p:spPr>
          <a:xfrm>
            <a:off x="6546749"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5" name="Text Placeholder 7">
            <a:extLst>
              <a:ext uri="{FF2B5EF4-FFF2-40B4-BE49-F238E27FC236}">
                <a16:creationId xmlns:a16="http://schemas.microsoft.com/office/drawing/2014/main" id="{98FF5C01-8CE1-475F-A59A-011328494FC8}"/>
              </a:ext>
            </a:extLst>
          </p:cNvPr>
          <p:cNvSpPr>
            <a:spLocks noGrp="1"/>
          </p:cNvSpPr>
          <p:nvPr>
            <p:ph type="body" sz="quarter" idx="52" hasCustomPrompt="1"/>
          </p:nvPr>
        </p:nvSpPr>
        <p:spPr>
          <a:xfrm>
            <a:off x="6210300"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6" name="Text Placeholder 7">
            <a:extLst>
              <a:ext uri="{FF2B5EF4-FFF2-40B4-BE49-F238E27FC236}">
                <a16:creationId xmlns:a16="http://schemas.microsoft.com/office/drawing/2014/main" id="{DC690F93-088F-498C-9B26-2DCE00A1145F}"/>
              </a:ext>
            </a:extLst>
          </p:cNvPr>
          <p:cNvSpPr>
            <a:spLocks noGrp="1"/>
          </p:cNvSpPr>
          <p:nvPr>
            <p:ph type="body" sz="quarter" idx="53" hasCustomPrompt="1"/>
          </p:nvPr>
        </p:nvSpPr>
        <p:spPr>
          <a:xfrm>
            <a:off x="6210300"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
        <p:nvSpPr>
          <p:cNvPr id="47" name="Picture Placeholder 8">
            <a:extLst>
              <a:ext uri="{FF2B5EF4-FFF2-40B4-BE49-F238E27FC236}">
                <a16:creationId xmlns:a16="http://schemas.microsoft.com/office/drawing/2014/main" id="{1D462CE1-BEE9-45C4-AB54-354D05E69D31}"/>
              </a:ext>
              <a:ext uri="{C183D7F6-B498-43B3-948B-1728B52AA6E4}">
                <adec:decorative xmlns="" xmlns:adec="http://schemas.microsoft.com/office/drawing/2017/decorative" val="1"/>
              </a:ext>
            </a:extLst>
          </p:cNvPr>
          <p:cNvSpPr>
            <a:spLocks noGrp="1" noChangeAspect="1"/>
          </p:cNvSpPr>
          <p:nvPr>
            <p:ph type="pic" sz="quarter" idx="54" hasCustomPrompt="1"/>
          </p:nvPr>
        </p:nvSpPr>
        <p:spPr>
          <a:xfrm>
            <a:off x="8353860" y="4967309"/>
            <a:ext cx="914396" cy="914396"/>
          </a:xfrm>
          <a:prstGeom prst="ellipse">
            <a:avLst/>
          </a:prstGeom>
          <a:solidFill>
            <a:schemeClr val="bg1"/>
          </a:solidFill>
          <a:effectLst>
            <a:outerShdw blurRad="50800" dist="38100" dir="2700000" algn="tl" rotWithShape="0">
              <a:prstClr val="black">
                <a:alpha val="40000"/>
              </a:prstClr>
            </a:outerShdw>
          </a:effectLst>
        </p:spPr>
        <p:txBody>
          <a:bodyPr lIns="0" rIns="0" anchor="ctr">
            <a:normAutofit/>
          </a:bodyPr>
          <a:lstStyle>
            <a:lvl1pPr marL="0" indent="0" algn="ctr">
              <a:buNone/>
              <a:defRPr sz="1200">
                <a:solidFill>
                  <a:schemeClr val="bg1">
                    <a:lumMod val="50000"/>
                  </a:schemeClr>
                </a:solidFill>
              </a:defRPr>
            </a:lvl1pPr>
          </a:lstStyle>
          <a:p>
            <a:r>
              <a:rPr lang="en-US" noProof="0" dirty="0"/>
              <a:t>Insert Image</a:t>
            </a:r>
          </a:p>
        </p:txBody>
      </p:sp>
      <p:sp>
        <p:nvSpPr>
          <p:cNvPr id="48" name="Text Placeholder 7">
            <a:extLst>
              <a:ext uri="{FF2B5EF4-FFF2-40B4-BE49-F238E27FC236}">
                <a16:creationId xmlns:a16="http://schemas.microsoft.com/office/drawing/2014/main" id="{9FA2731A-D1B2-4144-8373-12B9313F9BFD}"/>
              </a:ext>
            </a:extLst>
          </p:cNvPr>
          <p:cNvSpPr>
            <a:spLocks noGrp="1"/>
          </p:cNvSpPr>
          <p:nvPr>
            <p:ph type="body" sz="quarter" idx="55" hasCustomPrompt="1"/>
          </p:nvPr>
        </p:nvSpPr>
        <p:spPr>
          <a:xfrm>
            <a:off x="8017411" y="5988389"/>
            <a:ext cx="1587295" cy="166199"/>
          </a:xfrm>
          <a:noFill/>
        </p:spPr>
        <p:txBody>
          <a:bodyPr wrap="square" lIns="0" tIns="0" rIns="0" bIns="0" anchor="ctr">
            <a:noAutofit/>
          </a:bodyPr>
          <a:lstStyle>
            <a:lvl1pPr marL="0" indent="0" algn="ctr">
              <a:spcBef>
                <a:spcPts val="0"/>
              </a:spcBef>
              <a:spcAft>
                <a:spcPts val="0"/>
              </a:spcAft>
              <a:buNone/>
              <a:defRPr sz="1100" b="1">
                <a:solidFill>
                  <a:schemeClr val="accent1"/>
                </a:solidFill>
                <a:latin typeface="+mn-lt"/>
              </a:defRPr>
            </a:lvl1pPr>
          </a:lstStyle>
          <a:p>
            <a:pPr lvl="0"/>
            <a:r>
              <a:rPr lang="en-US" noProof="0"/>
              <a:t>NAME</a:t>
            </a:r>
          </a:p>
        </p:txBody>
      </p:sp>
      <p:sp>
        <p:nvSpPr>
          <p:cNvPr id="49" name="Text Placeholder 7">
            <a:extLst>
              <a:ext uri="{FF2B5EF4-FFF2-40B4-BE49-F238E27FC236}">
                <a16:creationId xmlns:a16="http://schemas.microsoft.com/office/drawing/2014/main" id="{F61DF59D-6B27-4EC6-A151-0F9B99DC8051}"/>
              </a:ext>
            </a:extLst>
          </p:cNvPr>
          <p:cNvSpPr>
            <a:spLocks noGrp="1"/>
          </p:cNvSpPr>
          <p:nvPr>
            <p:ph type="body" sz="quarter" idx="56" hasCustomPrompt="1"/>
          </p:nvPr>
        </p:nvSpPr>
        <p:spPr>
          <a:xfrm>
            <a:off x="8017411" y="6158401"/>
            <a:ext cx="1587295" cy="166199"/>
          </a:xfrm>
          <a:noFill/>
        </p:spPr>
        <p:txBody>
          <a:bodyPr wrap="square" lIns="0" tIns="0" rIns="0" bIns="0" anchor="t">
            <a:noAutofit/>
          </a:bodyPr>
          <a:lstStyle>
            <a:lvl1pPr marL="0" indent="0" algn="ctr">
              <a:spcBef>
                <a:spcPts val="0"/>
              </a:spcBef>
              <a:spcAft>
                <a:spcPts val="0"/>
              </a:spcAft>
              <a:buNone/>
              <a:defRPr sz="1100" b="0">
                <a:solidFill>
                  <a:schemeClr val="tx1">
                    <a:lumMod val="75000"/>
                    <a:lumOff val="25000"/>
                  </a:schemeClr>
                </a:solidFill>
                <a:latin typeface="+mn-lt"/>
              </a:defRPr>
            </a:lvl1pPr>
          </a:lstStyle>
          <a:p>
            <a:pPr lvl="0"/>
            <a:r>
              <a:rPr lang="en-US" noProof="0"/>
              <a:t>Description</a:t>
            </a:r>
          </a:p>
        </p:txBody>
      </p:sp>
    </p:spTree>
    <p:extLst>
      <p:ext uri="{BB962C8B-B14F-4D97-AF65-F5344CB8AC3E}">
        <p14:creationId xmlns:p14="http://schemas.microsoft.com/office/powerpoint/2010/main" val="1020462147"/>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ide patch Title Only">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724AA86D-A811-42CE-8C83-8053DFC66751}"/>
              </a:ext>
              <a:ext uri="{C183D7F6-B498-43B3-948B-1728B52AA6E4}">
                <adec:decorative xmlns="" xmlns:adec="http://schemas.microsoft.com/office/drawing/2017/decorative" val="1"/>
              </a:ext>
            </a:extLst>
          </p:cNvPr>
          <p:cNvSpPr/>
          <p:nvPr userDrawn="1"/>
        </p:nvSpPr>
        <p:spPr>
          <a:xfrm>
            <a:off x="-1" y="0"/>
            <a:ext cx="8329286" cy="6858000"/>
          </a:xfrm>
          <a:custGeom>
            <a:avLst/>
            <a:gdLst>
              <a:gd name="connsiteX0" fmla="*/ 0 w 8329286"/>
              <a:gd name="connsiteY0" fmla="*/ 0 h 6858000"/>
              <a:gd name="connsiteX1" fmla="*/ 8329286 w 8329286"/>
              <a:gd name="connsiteY1" fmla="*/ 0 h 6858000"/>
              <a:gd name="connsiteX2" fmla="*/ 8329286 w 8329286"/>
              <a:gd name="connsiteY2" fmla="*/ 68183 h 6858000"/>
              <a:gd name="connsiteX3" fmla="*/ 3175958 w 8329286"/>
              <a:gd name="connsiteY3" fmla="*/ 6858000 h 6858000"/>
              <a:gd name="connsiteX4" fmla="*/ 0 w 832928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9286" h="6858000">
                <a:moveTo>
                  <a:pt x="0" y="0"/>
                </a:moveTo>
                <a:lnTo>
                  <a:pt x="8329286" y="0"/>
                </a:lnTo>
                <a:lnTo>
                  <a:pt x="8329286" y="68183"/>
                </a:lnTo>
                <a:lnTo>
                  <a:pt x="3175958" y="6858000"/>
                </a:lnTo>
                <a:lnTo>
                  <a:pt x="0" y="6858000"/>
                </a:lnTo>
                <a:close/>
              </a:path>
            </a:pathLst>
          </a:cu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0B42CCEE-B750-4EF9-BAE5-217844AE7456}"/>
              </a:ext>
              <a:ext uri="{C183D7F6-B498-43B3-948B-1728B52AA6E4}">
                <adec:decorative xmlns="" xmlns:adec="http://schemas.microsoft.com/office/drawing/2017/decorative" val="1"/>
              </a:ext>
            </a:extLst>
          </p:cNvPr>
          <p:cNvSpPr/>
          <p:nvPr userDrawn="1"/>
        </p:nvSpPr>
        <p:spPr>
          <a:xfrm>
            <a:off x="0" y="0"/>
            <a:ext cx="12192000" cy="1129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015F2E0-A9EE-4095-8DFC-C3BBA80FAEEE}"/>
              </a:ext>
            </a:extLst>
          </p:cNvPr>
          <p:cNvSpPr>
            <a:spLocks noGrp="1"/>
          </p:cNvSpPr>
          <p:nvPr>
            <p:ph type="title"/>
          </p:nvPr>
        </p:nvSpPr>
        <p:spPr>
          <a:xfrm>
            <a:off x="548640" y="990600"/>
            <a:ext cx="10805160" cy="707886"/>
          </a:xfrm>
        </p:spPr>
        <p:txBody>
          <a:bodyPr lIns="91440" anchor="t">
            <a:normAutofit/>
          </a:bodyPr>
          <a:lstStyle>
            <a:lvl1pPr>
              <a:lnSpc>
                <a:spcPct val="100000"/>
              </a:lnSpc>
              <a:defRPr sz="4000" b="0">
                <a:latin typeface="+mj-lt"/>
              </a:defRPr>
            </a:lvl1pPr>
          </a:lstStyle>
          <a:p>
            <a:r>
              <a:rPr lang="en-US" noProof="0" smtClean="0"/>
              <a:t>Click to edit Master title style</a:t>
            </a:r>
            <a:endParaRPr lang="en-US" noProof="0"/>
          </a:p>
        </p:txBody>
      </p:sp>
      <p:sp>
        <p:nvSpPr>
          <p:cNvPr id="16" name="Slide Number Placeholder 5">
            <a:extLst>
              <a:ext uri="{FF2B5EF4-FFF2-40B4-BE49-F238E27FC236}">
                <a16:creationId xmlns:a16="http://schemas.microsoft.com/office/drawing/2014/main" id="{E0693782-2388-4647-A185-375373970194}"/>
              </a:ext>
            </a:extLst>
          </p:cNvPr>
          <p:cNvSpPr>
            <a:spLocks noGrp="1"/>
          </p:cNvSpPr>
          <p:nvPr>
            <p:ph type="sldNum" sz="quarter" idx="4"/>
          </p:nvPr>
        </p:nvSpPr>
        <p:spPr>
          <a:xfrm>
            <a:off x="628788" y="6339840"/>
            <a:ext cx="302281" cy="365760"/>
          </a:xfrm>
          <a:prstGeom prst="rect">
            <a:avLst/>
          </a:prstGeom>
          <a:solidFill>
            <a:schemeClr val="bg1">
              <a:alpha val="82000"/>
            </a:schemeClr>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noProof="0" smtClean="0"/>
              <a:pPr/>
              <a:t>‹#›</a:t>
            </a:fld>
            <a:endParaRPr lang="en-US" noProof="0" dirty="0"/>
          </a:p>
        </p:txBody>
      </p:sp>
      <p:sp>
        <p:nvSpPr>
          <p:cNvPr id="15" name="Freeform: Shape 14">
            <a:extLst>
              <a:ext uri="{FF2B5EF4-FFF2-40B4-BE49-F238E27FC236}">
                <a16:creationId xmlns:a16="http://schemas.microsoft.com/office/drawing/2014/main" id="{89314C5F-7D40-40CF-8951-9660A5ACE1F7}"/>
              </a:ext>
              <a:ext uri="{C183D7F6-B498-43B3-948B-1728B52AA6E4}">
                <adec:decorative xmlns="" xmlns:adec="http://schemas.microsoft.com/office/drawing/2017/decorative" val="1"/>
              </a:ext>
            </a:extLst>
          </p:cNvPr>
          <p:cNvSpPr/>
          <p:nvPr userDrawn="1"/>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00524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7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Blue">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192705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Image Caption Content_Oran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600" y="609600"/>
            <a:ext cx="4648200" cy="62484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p:nvPr>
        </p:nvSpPr>
        <p:spPr>
          <a:xfrm>
            <a:off x="1257300" y="3962400"/>
            <a:ext cx="4114800" cy="1981200"/>
          </a:xfrm>
        </p:spPr>
        <p:txBody>
          <a:bodyPr anchor="ctr">
            <a:noAutofit/>
          </a:bodyPr>
          <a:lstStyle>
            <a:lvl1pPr algn="ctr">
              <a:lnSpc>
                <a:spcPct val="80000"/>
              </a:lnSpc>
              <a:defRPr sz="4000" b="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057900" y="4114800"/>
            <a:ext cx="4876800" cy="1371602"/>
          </a:xfrm>
        </p:spPr>
        <p:txBody>
          <a:bodyPr lIns="91440" rIns="91440" anchor="ctr">
            <a:normAutofit/>
          </a:bodyPr>
          <a:lstStyle>
            <a:lvl1pPr marL="0" indent="0" algn="l">
              <a:lnSpc>
                <a:spcPct val="100000"/>
              </a:lnSpc>
              <a:spcBef>
                <a:spcPts val="0"/>
              </a:spcBef>
              <a:spcAft>
                <a:spcPts val="0"/>
              </a:spcAft>
              <a:buNone/>
              <a:defRPr sz="1600">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rot="16200000">
            <a:off x="381000" y="4840091"/>
            <a:ext cx="1219200" cy="225818"/>
          </a:xfrm>
          <a:solidFill>
            <a:schemeClr val="accent5"/>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 xmlns:adec="http://schemas.microsoft.com/office/drawing/2017/decorative" val="1"/>
              </a:ext>
            </a:extLst>
          </p:cNvPr>
          <p:cNvSpPr>
            <a:spLocks noGrp="1"/>
          </p:cNvSpPr>
          <p:nvPr>
            <p:ph type="body" sz="quarter" idx="14" hasCustomPrompt="1"/>
          </p:nvPr>
        </p:nvSpPr>
        <p:spPr>
          <a:xfrm rot="16200000">
            <a:off x="5029200" y="4840092"/>
            <a:ext cx="1219200" cy="225818"/>
          </a:xfrm>
          <a:solidFill>
            <a:schemeClr val="accent5"/>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85705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 xmlns:adec="http://schemas.microsoft.com/office/drawing/2017/decorative" val="1"/>
              </a:ext>
            </a:extLst>
          </p:cNvPr>
          <p:cNvSpPr>
            <a:spLocks noGrp="1"/>
          </p:cNvSpPr>
          <p:nvPr>
            <p:ph type="body" sz="quarter" idx="22" hasCustomPrompt="1"/>
          </p:nvPr>
        </p:nvSpPr>
        <p:spPr>
          <a:xfrm>
            <a:off x="285750" y="0"/>
            <a:ext cx="11620500" cy="6591300"/>
          </a:xfrm>
          <a:solidFill>
            <a:schemeClr val="accent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smtClean="0"/>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1575266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tx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 xmlns:adec="http://schemas.microsoft.com/office/drawing/2017/decorative" val="1"/>
              </a:ext>
            </a:extLst>
          </p:cNvPr>
          <p:cNvSpPr>
            <a:spLocks noGrp="1"/>
          </p:cNvSpPr>
          <p:nvPr>
            <p:ph type="body" sz="quarter" idx="22" hasCustomPrompt="1"/>
          </p:nvPr>
        </p:nvSpPr>
        <p:spPr>
          <a:xfrm>
            <a:off x="285750" y="0"/>
            <a:ext cx="11620500" cy="6591300"/>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smtClean="0"/>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 xmlns:adec="http://schemas.microsoft.com/office/drawing/2017/decorative" val="1"/>
              </a:ext>
            </a:extLst>
          </p:cNvPr>
          <p:cNvSpPr>
            <a:spLocks noGrp="1"/>
          </p:cNvSpPr>
          <p:nvPr>
            <p:ph type="body" sz="quarter" idx="23" hasCustomPrompt="1"/>
          </p:nvPr>
        </p:nvSpPr>
        <p:spPr>
          <a:xfrm>
            <a:off x="0" y="2679192"/>
            <a:ext cx="533400" cy="1499616"/>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4031722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gue">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7B86D83E-A097-4B71-82C6-197A18DD32D9}"/>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10104322" y="3587303"/>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Text Placeholder 16">
            <a:extLst>
              <a:ext uri="{FF2B5EF4-FFF2-40B4-BE49-F238E27FC236}">
                <a16:creationId xmlns:a16="http://schemas.microsoft.com/office/drawing/2014/main" id="{A2552DEC-1A1C-4055-B5AF-D7C796522FED}"/>
              </a:ext>
              <a:ext uri="{C183D7F6-B498-43B3-948B-1728B52AA6E4}">
                <adec:decorative xmlns="" xmlns:adec="http://schemas.microsoft.com/office/drawing/2017/decorative" val="1"/>
              </a:ext>
            </a:extLst>
          </p:cNvPr>
          <p:cNvSpPr>
            <a:spLocks noGrp="1"/>
          </p:cNvSpPr>
          <p:nvPr>
            <p:ph type="body" sz="quarter" idx="22" hasCustomPrompt="1"/>
          </p:nvPr>
        </p:nvSpPr>
        <p:spPr>
          <a:xfrm>
            <a:off x="285750" y="0"/>
            <a:ext cx="11620500" cy="6591300"/>
          </a:xfrm>
          <a:solidFill>
            <a:schemeClr val="accent5"/>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085850" y="2679192"/>
            <a:ext cx="9963150" cy="1499616"/>
          </a:xfrm>
          <a:noFill/>
        </p:spPr>
        <p:txBody>
          <a:bodyPr>
            <a:normAutofit/>
          </a:bodyPr>
          <a:lstStyle>
            <a:lvl1pPr>
              <a:defRPr sz="6000">
                <a:solidFill>
                  <a:schemeClr val="bg1"/>
                </a:solidFill>
              </a:defRPr>
            </a:lvl1pPr>
          </a:lstStyle>
          <a:p>
            <a:r>
              <a:rPr lang="en-US" smtClean="0"/>
              <a:t>Click to edit Master title style</a:t>
            </a:r>
            <a:endParaRPr lang="en-GB" dirty="0"/>
          </a:p>
        </p:txBody>
      </p:sp>
      <p:sp>
        <p:nvSpPr>
          <p:cNvPr id="8" name="Text Placeholder 16">
            <a:extLst>
              <a:ext uri="{FF2B5EF4-FFF2-40B4-BE49-F238E27FC236}">
                <a16:creationId xmlns:a16="http://schemas.microsoft.com/office/drawing/2014/main" id="{565D4960-2277-429C-B87B-08014535398C}"/>
              </a:ext>
              <a:ext uri="{C183D7F6-B498-43B3-948B-1728B52AA6E4}">
                <adec:decorative xmlns="" xmlns:adec="http://schemas.microsoft.com/office/drawing/2017/decorative" val="1"/>
              </a:ext>
            </a:extLst>
          </p:cNvPr>
          <p:cNvSpPr>
            <a:spLocks noGrp="1"/>
          </p:cNvSpPr>
          <p:nvPr>
            <p:ph type="body" sz="quarter" idx="23" hasCustomPrompt="1"/>
          </p:nvPr>
        </p:nvSpPr>
        <p:spPr>
          <a:xfrm>
            <a:off x="0" y="2679192"/>
            <a:ext cx="533400" cy="1499616"/>
          </a:xfrm>
          <a:solidFill>
            <a:schemeClr val="accent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2986109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Segue">
    <p:spTree>
      <p:nvGrpSpPr>
        <p:cNvPr id="1" name=""/>
        <p:cNvGrpSpPr/>
        <p:nvPr/>
      </p:nvGrpSpPr>
      <p:grpSpPr>
        <a:xfrm>
          <a:off x="0" y="0"/>
          <a:ext cx="0" cy="0"/>
          <a:chOff x="0" y="0"/>
          <a:chExt cx="0" cy="0"/>
        </a:xfrm>
      </p:grpSpPr>
      <p:sp>
        <p:nvSpPr>
          <p:cNvPr id="25" name="Picture Placeholder 8">
            <a:extLst>
              <a:ext uri="{FF2B5EF4-FFF2-40B4-BE49-F238E27FC236}">
                <a16:creationId xmlns:a16="http://schemas.microsoft.com/office/drawing/2014/main" id="{489EE1C9-68AE-4BDD-B34C-9DE809C4DD0B}"/>
              </a:ext>
              <a:ext uri="{C183D7F6-B498-43B3-948B-1728B52AA6E4}">
                <adec:decorative xmlns="" xmlns:adec="http://schemas.microsoft.com/office/drawing/2017/decorative" val="1"/>
              </a:ext>
            </a:extLst>
          </p:cNvPr>
          <p:cNvSpPr>
            <a:spLocks noGrp="1"/>
          </p:cNvSpPr>
          <p:nvPr>
            <p:ph type="pic" sz="quarter" idx="17" hasCustomPrompt="1"/>
          </p:nvPr>
        </p:nvSpPr>
        <p:spPr>
          <a:xfrm>
            <a:off x="0" y="0"/>
            <a:ext cx="12191999" cy="6858000"/>
          </a:xfrm>
          <a:prstGeom prst="rect">
            <a:avLst/>
          </a:prstGeom>
        </p:spPr>
        <p:txBody>
          <a:bodyPr anchor="ct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alpha val="84000"/>
            </a:schemeClr>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6" name="Text Placeholder 16">
            <a:extLst>
              <a:ext uri="{FF2B5EF4-FFF2-40B4-BE49-F238E27FC236}">
                <a16:creationId xmlns:a16="http://schemas.microsoft.com/office/drawing/2014/main" id="{9F89ADF8-2320-4EC3-98EA-5CB618A528E6}"/>
              </a:ext>
              <a:ext uri="{C183D7F6-B498-43B3-948B-1728B52AA6E4}">
                <adec:decorative xmlns="" xmlns:adec="http://schemas.microsoft.com/office/drawing/2017/decorative" val="1"/>
              </a:ext>
            </a:extLst>
          </p:cNvPr>
          <p:cNvSpPr>
            <a:spLocks noGrp="1"/>
          </p:cNvSpPr>
          <p:nvPr>
            <p:ph type="body" sz="quarter" idx="12" hasCustomPrompt="1"/>
          </p:nvPr>
        </p:nvSpPr>
        <p:spPr>
          <a:xfrm>
            <a:off x="533400" y="0"/>
            <a:ext cx="6781800" cy="6324600"/>
          </a:xfrm>
          <a:solidFill>
            <a:schemeClr val="tx2"/>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1266825" y="2265916"/>
            <a:ext cx="5314950" cy="3488998"/>
          </a:xfrm>
          <a:noFill/>
        </p:spPr>
        <p:txBody>
          <a:bodyPr anchor="b">
            <a:normAutofit/>
          </a:bodyPr>
          <a:lstStyle>
            <a:lvl1pPr algn="ctr">
              <a:defRPr sz="6000">
                <a:solidFill>
                  <a:schemeClr val="bg1"/>
                </a:solidFill>
              </a:defRPr>
            </a:lvl1pPr>
          </a:lstStyle>
          <a:p>
            <a:r>
              <a:rPr lang="en-US" smtClean="0"/>
              <a:t>Click to edit Master title style</a:t>
            </a:r>
            <a:endParaRPr lang="en-GB" dirty="0"/>
          </a:p>
        </p:txBody>
      </p:sp>
      <p:sp>
        <p:nvSpPr>
          <p:cNvPr id="6" name="Slide Number Placeholder 5">
            <a:extLst>
              <a:ext uri="{FF2B5EF4-FFF2-40B4-BE49-F238E27FC236}">
                <a16:creationId xmlns:a16="http://schemas.microsoft.com/office/drawing/2014/main" id="{F074D12B-58A6-47D1-9B2D-697AB265C81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25375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2"/>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smtClean="0"/>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73FC1AA-8591-43A1-9962-1599E1A8AB30}"/>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548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1"/>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smtClean="0"/>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7160B2D8-3756-4781-A8DD-692C3F895981}"/>
              </a:ext>
            </a:extLst>
          </p:cNvPr>
          <p:cNvSpPr>
            <a:spLocks noGrp="1"/>
          </p:cNvSpPr>
          <p:nvPr>
            <p:ph type="sldNum" sz="quarter" idx="4"/>
          </p:nvPr>
        </p:nvSpPr>
        <p:spPr>
          <a:xfrm>
            <a:off x="628788" y="6339840"/>
            <a:ext cx="302281" cy="365760"/>
          </a:xfrm>
          <a:prstGeom prst="rect">
            <a:avLst/>
          </a:prstGeom>
          <a:solidFill>
            <a:schemeClr val="bg1"/>
          </a:solidFill>
          <a:ln>
            <a:solidFill>
              <a:schemeClr val="accent2"/>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11070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5"/>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smtClean="0"/>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9EEDA9EB-20CE-4EA1-9720-40FBEB45614B}"/>
              </a:ext>
            </a:extLst>
          </p:cNvPr>
          <p:cNvSpPr>
            <a:spLocks noGrp="1"/>
          </p:cNvSpPr>
          <p:nvPr>
            <p:ph type="sldNum" sz="quarter" idx="4"/>
          </p:nvPr>
        </p:nvSpPr>
        <p:spPr>
          <a:xfrm>
            <a:off x="628788" y="6339840"/>
            <a:ext cx="302281" cy="365760"/>
          </a:xfrm>
          <a:prstGeom prst="rect">
            <a:avLst/>
          </a:prstGeom>
          <a:solidFill>
            <a:schemeClr val="bg1"/>
          </a:solidFill>
          <a:ln>
            <a:solidFill>
              <a:schemeClr val="accent5"/>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063650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g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E015B08-6C1F-4B1F-8038-D3C209BA0DBC}"/>
              </a:ext>
              <a:ext uri="{C183D7F6-B498-43B3-948B-1728B52AA6E4}">
                <adec:decorative xmlns="" xmlns:adec="http://schemas.microsoft.com/office/drawing/2017/decorative" val="1"/>
              </a:ext>
            </a:extLst>
          </p:cNvPr>
          <p:cNvSpPr>
            <a:spLocks noGrp="1"/>
          </p:cNvSpPr>
          <p:nvPr>
            <p:ph type="pic" sz="quarter" idx="17" hasCustomPrompt="1"/>
          </p:nvPr>
        </p:nvSpPr>
        <p:spPr>
          <a:xfrm>
            <a:off x="0" y="5378958"/>
            <a:ext cx="12191999" cy="1479041"/>
          </a:xfrm>
          <a:custGeom>
            <a:avLst/>
            <a:gdLst>
              <a:gd name="connsiteX0" fmla="*/ 8243540 w 12191999"/>
              <a:gd name="connsiteY0" fmla="*/ 0 h 1479041"/>
              <a:gd name="connsiteX1" fmla="*/ 12191999 w 12191999"/>
              <a:gd name="connsiteY1" fmla="*/ 0 h 1479041"/>
              <a:gd name="connsiteX2" fmla="*/ 12191999 w 12191999"/>
              <a:gd name="connsiteY2" fmla="*/ 1479041 h 1479041"/>
              <a:gd name="connsiteX3" fmla="*/ 0 w 12191999"/>
              <a:gd name="connsiteY3" fmla="*/ 1479041 h 1479041"/>
              <a:gd name="connsiteX4" fmla="*/ 0 w 12191999"/>
              <a:gd name="connsiteY4" fmla="*/ 344224 h 1479041"/>
              <a:gd name="connsiteX5" fmla="*/ 7982281 w 12191999"/>
              <a:gd name="connsiteY5" fmla="*/ 344224 h 14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9" h="1479041">
                <a:moveTo>
                  <a:pt x="8243540" y="0"/>
                </a:moveTo>
                <a:lnTo>
                  <a:pt x="12191999" y="0"/>
                </a:lnTo>
                <a:lnTo>
                  <a:pt x="12191999" y="1479041"/>
                </a:lnTo>
                <a:lnTo>
                  <a:pt x="0" y="1479041"/>
                </a:lnTo>
                <a:lnTo>
                  <a:pt x="0" y="344224"/>
                </a:lnTo>
                <a:lnTo>
                  <a:pt x="7982281" y="344224"/>
                </a:lnTo>
                <a:close/>
              </a:path>
            </a:pathLst>
          </a:custGeom>
        </p:spPr>
        <p:txBody>
          <a:bodyPr wrap="square" anchor="ctr">
            <a:noAutofit/>
          </a:bodyPr>
          <a:lstStyle>
            <a:lvl1pPr marL="0" indent="0" algn="ctr">
              <a:buNone/>
              <a:defRPr>
                <a:solidFill>
                  <a:schemeClr val="bg1">
                    <a:lumMod val="50000"/>
                  </a:schemeClr>
                </a:solidFill>
              </a:defRPr>
            </a:lvl1pPr>
          </a:lstStyle>
          <a:p>
            <a:r>
              <a:rPr lang="en-US" dirty="0"/>
              <a:t>Insert Image</a:t>
            </a:r>
            <a:endParaRPr lang="en-GB" dirty="0"/>
          </a:p>
        </p:txBody>
      </p:sp>
      <p:sp>
        <p:nvSpPr>
          <p:cNvPr id="27" name="Text Placeholder 26">
            <a:extLst>
              <a:ext uri="{FF2B5EF4-FFF2-40B4-BE49-F238E27FC236}">
                <a16:creationId xmlns:a16="http://schemas.microsoft.com/office/drawing/2014/main" id="{A222F077-B5D5-442D-BB60-47BE1094D15F}"/>
              </a:ext>
              <a:ext uri="{C183D7F6-B498-43B3-948B-1728B52AA6E4}">
                <adec:decorative xmlns="" xmlns:adec="http://schemas.microsoft.com/office/drawing/2017/decorative" val="1"/>
              </a:ext>
            </a:extLst>
          </p:cNvPr>
          <p:cNvSpPr>
            <a:spLocks noGrp="1"/>
          </p:cNvSpPr>
          <p:nvPr>
            <p:ph type="body" sz="quarter" idx="18" hasCustomPrompt="1"/>
          </p:nvPr>
        </p:nvSpPr>
        <p:spPr>
          <a:xfrm>
            <a:off x="0" y="0"/>
            <a:ext cx="12192000" cy="5723182"/>
          </a:xfrm>
          <a:custGeom>
            <a:avLst/>
            <a:gdLst>
              <a:gd name="connsiteX0" fmla="*/ 0 w 12192000"/>
              <a:gd name="connsiteY0" fmla="*/ 0 h 5723182"/>
              <a:gd name="connsiteX1" fmla="*/ 12192000 w 12192000"/>
              <a:gd name="connsiteY1" fmla="*/ 0 h 5723182"/>
              <a:gd name="connsiteX2" fmla="*/ 12192000 w 12192000"/>
              <a:gd name="connsiteY2" fmla="*/ 5378958 h 5723182"/>
              <a:gd name="connsiteX3" fmla="*/ 8243540 w 12192000"/>
              <a:gd name="connsiteY3" fmla="*/ 5378958 h 5723182"/>
              <a:gd name="connsiteX4" fmla="*/ 7982281 w 12192000"/>
              <a:gd name="connsiteY4" fmla="*/ 5723182 h 5723182"/>
              <a:gd name="connsiteX5" fmla="*/ 0 w 12192000"/>
              <a:gd name="connsiteY5" fmla="*/ 5723182 h 5723182"/>
              <a:gd name="connsiteX6" fmla="*/ 0 w 12192000"/>
              <a:gd name="connsiteY6" fmla="*/ 5378958 h 5723182"/>
              <a:gd name="connsiteX7" fmla="*/ 0 w 12192000"/>
              <a:gd name="connsiteY7" fmla="*/ 5265982 h 572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3182">
                <a:moveTo>
                  <a:pt x="0" y="0"/>
                </a:moveTo>
                <a:lnTo>
                  <a:pt x="12192000" y="0"/>
                </a:lnTo>
                <a:lnTo>
                  <a:pt x="12192000" y="5378958"/>
                </a:lnTo>
                <a:lnTo>
                  <a:pt x="8243540" y="5378958"/>
                </a:lnTo>
                <a:lnTo>
                  <a:pt x="7982281" y="5723182"/>
                </a:lnTo>
                <a:lnTo>
                  <a:pt x="0" y="5723182"/>
                </a:lnTo>
                <a:lnTo>
                  <a:pt x="0" y="5378958"/>
                </a:lnTo>
                <a:lnTo>
                  <a:pt x="0" y="5265982"/>
                </a:lnTo>
                <a:close/>
              </a:path>
            </a:pathLst>
          </a:custGeom>
          <a:solidFill>
            <a:schemeClr val="accent6"/>
          </a:solidFill>
          <a:effectLst>
            <a:outerShdw blurRad="152400" dist="38100" dir="2700000" algn="tl" rotWithShape="0">
              <a:prstClr val="black">
                <a:alpha val="66000"/>
              </a:prstClr>
            </a:outerShdw>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2" name="Title 1">
            <a:extLst>
              <a:ext uri="{FF2B5EF4-FFF2-40B4-BE49-F238E27FC236}">
                <a16:creationId xmlns:a16="http://schemas.microsoft.com/office/drawing/2014/main" id="{2F2E942B-4297-4570-B120-E2ACA52D126E}"/>
              </a:ext>
            </a:extLst>
          </p:cNvPr>
          <p:cNvSpPr>
            <a:spLocks noGrp="1"/>
          </p:cNvSpPr>
          <p:nvPr>
            <p:ph type="title"/>
          </p:nvPr>
        </p:nvSpPr>
        <p:spPr>
          <a:xfrm>
            <a:off x="781049" y="990600"/>
            <a:ext cx="9144000" cy="2590800"/>
          </a:xfrm>
          <a:noFill/>
        </p:spPr>
        <p:txBody>
          <a:bodyPr anchor="t">
            <a:normAutofit/>
          </a:bodyPr>
          <a:lstStyle>
            <a:lvl1pPr algn="l">
              <a:defRPr sz="6000">
                <a:solidFill>
                  <a:schemeClr val="bg1"/>
                </a:solidFill>
              </a:defRPr>
            </a:lvl1pPr>
          </a:lstStyle>
          <a:p>
            <a:r>
              <a:rPr lang="en-US" smtClean="0"/>
              <a:t>Click to edit Master title style</a:t>
            </a:r>
            <a:endParaRPr lang="en-GB" dirty="0"/>
          </a:p>
        </p:txBody>
      </p:sp>
      <p:sp>
        <p:nvSpPr>
          <p:cNvPr id="9" name="Text Placeholder 16">
            <a:extLst>
              <a:ext uri="{FF2B5EF4-FFF2-40B4-BE49-F238E27FC236}">
                <a16:creationId xmlns:a16="http://schemas.microsoft.com/office/drawing/2014/main" id="{4E78EDD8-13BF-4551-BD7B-C04131A68BC1}"/>
              </a:ext>
              <a:ext uri="{C183D7F6-B498-43B3-948B-1728B52AA6E4}">
                <adec:decorative xmlns="" xmlns:adec="http://schemas.microsoft.com/office/drawing/2017/decorative" val="1"/>
              </a:ext>
            </a:extLst>
          </p:cNvPr>
          <p:cNvSpPr>
            <a:spLocks noGrp="1"/>
          </p:cNvSpPr>
          <p:nvPr>
            <p:ph type="body" sz="quarter" idx="23" hasCustomPrompt="1"/>
          </p:nvPr>
        </p:nvSpPr>
        <p:spPr>
          <a:xfrm>
            <a:off x="0" y="633984"/>
            <a:ext cx="304800" cy="1499616"/>
          </a:xfrm>
          <a:solidFill>
            <a:schemeClr val="bg1"/>
          </a:solidFill>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7" name="Slide Number Placeholder 5">
            <a:extLst>
              <a:ext uri="{FF2B5EF4-FFF2-40B4-BE49-F238E27FC236}">
                <a16:creationId xmlns:a16="http://schemas.microsoft.com/office/drawing/2014/main" id="{80033509-FE6E-46FC-85C8-B777FBA2F1A5}"/>
              </a:ext>
            </a:extLst>
          </p:cNvPr>
          <p:cNvSpPr>
            <a:spLocks noGrp="1"/>
          </p:cNvSpPr>
          <p:nvPr>
            <p:ph type="sldNum" sz="quarter" idx="4"/>
          </p:nvPr>
        </p:nvSpPr>
        <p:spPr>
          <a:xfrm>
            <a:off x="628788" y="6339840"/>
            <a:ext cx="302281" cy="365760"/>
          </a:xfrm>
          <a:prstGeom prst="rect">
            <a:avLst/>
          </a:prstGeom>
          <a:solidFill>
            <a:schemeClr val="bg1"/>
          </a:solidFill>
          <a:ln>
            <a:solidFill>
              <a:schemeClr val="accent6"/>
            </a:solidFill>
          </a:ln>
        </p:spPr>
        <p:txBody>
          <a:bodyPr vert="horz" lIns="0" tIns="45720" rIns="0" bIns="45720" rtlCol="0" anchor="ctr"/>
          <a:lstStyle>
            <a:lvl1pPr algn="ctr">
              <a:defRPr sz="1000">
                <a:solidFill>
                  <a:schemeClr val="tx1">
                    <a:lumMod val="95000"/>
                    <a:lumOff val="5000"/>
                  </a:schemeClr>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43891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Thank you 1">
    <p:bg>
      <p:bgPr>
        <a:solidFill>
          <a:schemeClr val="bg1">
            <a:lumMod val="95000"/>
          </a:schemeClr>
        </a:solidFill>
        <a:effectLst/>
      </p:bgPr>
    </p:bg>
    <p:spTree>
      <p:nvGrpSpPr>
        <p:cNvPr id="1" name=""/>
        <p:cNvGrpSpPr/>
        <p:nvPr/>
      </p:nvGrpSpPr>
      <p:grpSpPr>
        <a:xfrm>
          <a:off x="0" y="0"/>
          <a:ext cx="0" cy="0"/>
          <a:chOff x="0" y="0"/>
          <a:chExt cx="0" cy="0"/>
        </a:xfrm>
      </p:grpSpPr>
      <p:sp>
        <p:nvSpPr>
          <p:cNvPr id="53" name="Text Placeholder 52">
            <a:extLst>
              <a:ext uri="{FF2B5EF4-FFF2-40B4-BE49-F238E27FC236}">
                <a16:creationId xmlns:a16="http://schemas.microsoft.com/office/drawing/2014/main" id="{4016877F-9863-4CBC-B4AF-D4764DBA673B}"/>
              </a:ext>
              <a:ext uri="{C183D7F6-B498-43B3-948B-1728B52AA6E4}">
                <adec:decorative xmlns="" xmlns:adec="http://schemas.microsoft.com/office/drawing/2017/decorative" val="1"/>
              </a:ext>
            </a:extLst>
          </p:cNvPr>
          <p:cNvSpPr>
            <a:spLocks noGrp="1"/>
          </p:cNvSpPr>
          <p:nvPr>
            <p:ph type="body" sz="quarter" idx="14" hasCustomPrompt="1"/>
          </p:nvPr>
        </p:nvSpPr>
        <p:spPr>
          <a:xfrm>
            <a:off x="1181099" y="457200"/>
            <a:ext cx="8128343" cy="6248400"/>
          </a:xfrm>
          <a:custGeom>
            <a:avLst/>
            <a:gdLst>
              <a:gd name="connsiteX0" fmla="*/ 0 w 8128343"/>
              <a:gd name="connsiteY0" fmla="*/ 0 h 6248400"/>
              <a:gd name="connsiteX1" fmla="*/ 8128343 w 8128343"/>
              <a:gd name="connsiteY1" fmla="*/ 0 h 6248400"/>
              <a:gd name="connsiteX2" fmla="*/ 8128343 w 8128343"/>
              <a:gd name="connsiteY2" fmla="*/ 3258609 h 6248400"/>
              <a:gd name="connsiteX3" fmla="*/ 5858354 w 8128343"/>
              <a:gd name="connsiteY3" fmla="*/ 6248400 h 6248400"/>
              <a:gd name="connsiteX4" fmla="*/ 0 w 8128343"/>
              <a:gd name="connsiteY4" fmla="*/ 6248400 h 624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343" h="6248400">
                <a:moveTo>
                  <a:pt x="0" y="0"/>
                </a:moveTo>
                <a:lnTo>
                  <a:pt x="8128343" y="0"/>
                </a:lnTo>
                <a:lnTo>
                  <a:pt x="8128343" y="3258609"/>
                </a:lnTo>
                <a:lnTo>
                  <a:pt x="5858354" y="6248400"/>
                </a:lnTo>
                <a:lnTo>
                  <a:pt x="0" y="624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GB" sz="1800" dirty="0">
                <a:solidFill>
                  <a:schemeClr val="lt1">
                    <a:alpha val="0"/>
                  </a:schemeClr>
                </a:solidFill>
              </a:defRPr>
            </a:lvl1pPr>
          </a:lstStyle>
          <a:p>
            <a:pPr marL="0" lvl="0" algn="ctr"/>
            <a:r>
              <a:rPr lang="en-US" noProof="0"/>
              <a:t>I</a:t>
            </a:r>
          </a:p>
        </p:txBody>
      </p:sp>
      <p:sp>
        <p:nvSpPr>
          <p:cNvPr id="48" name="Freeform: Shape 47">
            <a:extLst>
              <a:ext uri="{FF2B5EF4-FFF2-40B4-BE49-F238E27FC236}">
                <a16:creationId xmlns:a16="http://schemas.microsoft.com/office/drawing/2014/main" id="{9070D0C4-1F90-4B84-B84E-8285FA0A01B0}"/>
              </a:ext>
            </a:extLst>
          </p:cNvPr>
          <p:cNvSpPr/>
          <p:nvPr userDrawn="1"/>
        </p:nvSpPr>
        <p:spPr>
          <a:xfrm rot="2232448">
            <a:off x="9455741" y="-926244"/>
            <a:ext cx="131438" cy="8710488"/>
          </a:xfrm>
          <a:custGeom>
            <a:avLst/>
            <a:gdLst>
              <a:gd name="connsiteX0" fmla="*/ 0 w 131438"/>
              <a:gd name="connsiteY0" fmla="*/ 99793 h 8710488"/>
              <a:gd name="connsiteX1" fmla="*/ 131438 w 131438"/>
              <a:gd name="connsiteY1" fmla="*/ 0 h 8710488"/>
              <a:gd name="connsiteX2" fmla="*/ 131438 w 131438"/>
              <a:gd name="connsiteY2" fmla="*/ 8610694 h 8710488"/>
              <a:gd name="connsiteX3" fmla="*/ 0 w 131438"/>
              <a:gd name="connsiteY3" fmla="*/ 8710488 h 8710488"/>
            </a:gdLst>
            <a:ahLst/>
            <a:cxnLst>
              <a:cxn ang="0">
                <a:pos x="connsiteX0" y="connsiteY0"/>
              </a:cxn>
              <a:cxn ang="0">
                <a:pos x="connsiteX1" y="connsiteY1"/>
              </a:cxn>
              <a:cxn ang="0">
                <a:pos x="connsiteX2" y="connsiteY2"/>
              </a:cxn>
              <a:cxn ang="0">
                <a:pos x="connsiteX3" y="connsiteY3"/>
              </a:cxn>
            </a:cxnLst>
            <a:rect l="l" t="t" r="r" b="b"/>
            <a:pathLst>
              <a:path w="131438" h="8710488">
                <a:moveTo>
                  <a:pt x="0" y="99793"/>
                </a:moveTo>
                <a:lnTo>
                  <a:pt x="131438" y="0"/>
                </a:lnTo>
                <a:lnTo>
                  <a:pt x="131438" y="8610694"/>
                </a:lnTo>
                <a:lnTo>
                  <a:pt x="0" y="87104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9" name="Freeform: Shape 48">
            <a:extLst>
              <a:ext uri="{FF2B5EF4-FFF2-40B4-BE49-F238E27FC236}">
                <a16:creationId xmlns:a16="http://schemas.microsoft.com/office/drawing/2014/main" id="{B8546525-A0E6-4238-93BC-5D43C93A450D}"/>
              </a:ext>
              <a:ext uri="{C183D7F6-B498-43B3-948B-1728B52AA6E4}">
                <adec:decorative xmlns="" xmlns:adec="http://schemas.microsoft.com/office/drawing/2017/decorative" val="1"/>
              </a:ext>
            </a:extLst>
          </p:cNvPr>
          <p:cNvSpPr/>
          <p:nvPr userDrawn="1"/>
        </p:nvSpPr>
        <p:spPr>
          <a:xfrm rot="2232448">
            <a:off x="9332817" y="-941780"/>
            <a:ext cx="172357" cy="8741560"/>
          </a:xfrm>
          <a:custGeom>
            <a:avLst/>
            <a:gdLst>
              <a:gd name="connsiteX0" fmla="*/ 172357 w 172357"/>
              <a:gd name="connsiteY0" fmla="*/ 0 h 8741560"/>
              <a:gd name="connsiteX1" fmla="*/ 172357 w 172357"/>
              <a:gd name="connsiteY1" fmla="*/ 8610698 h 8741560"/>
              <a:gd name="connsiteX2" fmla="*/ 0 w 172357"/>
              <a:gd name="connsiteY2" fmla="*/ 8741560 h 8741560"/>
              <a:gd name="connsiteX3" fmla="*/ 0 w 172357"/>
              <a:gd name="connsiteY3" fmla="*/ 130862 h 8741560"/>
            </a:gdLst>
            <a:ahLst/>
            <a:cxnLst>
              <a:cxn ang="0">
                <a:pos x="connsiteX0" y="connsiteY0"/>
              </a:cxn>
              <a:cxn ang="0">
                <a:pos x="connsiteX1" y="connsiteY1"/>
              </a:cxn>
              <a:cxn ang="0">
                <a:pos x="connsiteX2" y="connsiteY2"/>
              </a:cxn>
              <a:cxn ang="0">
                <a:pos x="connsiteX3" y="connsiteY3"/>
              </a:cxn>
            </a:cxnLst>
            <a:rect l="l" t="t" r="r" b="b"/>
            <a:pathLst>
              <a:path w="172357" h="8741560">
                <a:moveTo>
                  <a:pt x="172357" y="0"/>
                </a:moveTo>
                <a:lnTo>
                  <a:pt x="172357" y="8610698"/>
                </a:lnTo>
                <a:lnTo>
                  <a:pt x="0" y="8741560"/>
                </a:lnTo>
                <a:lnTo>
                  <a:pt x="0" y="1308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599" y="304800"/>
            <a:ext cx="8128343" cy="6248400"/>
          </a:xfrm>
          <a:solidFill>
            <a:schemeClr val="bg1"/>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noProof="0"/>
              <a:t>I</a:t>
            </a:r>
          </a:p>
        </p:txBody>
      </p:sp>
      <p:sp>
        <p:nvSpPr>
          <p:cNvPr id="2" name="Title 1"/>
          <p:cNvSpPr>
            <a:spLocks noGrp="1"/>
          </p:cNvSpPr>
          <p:nvPr>
            <p:ph type="ctrTitle" hasCustomPrompt="1"/>
          </p:nvPr>
        </p:nvSpPr>
        <p:spPr>
          <a:xfrm>
            <a:off x="1378135" y="1219200"/>
            <a:ext cx="7232465" cy="903638"/>
          </a:xfrm>
        </p:spPr>
        <p:txBody>
          <a:bodyPr anchor="t">
            <a:normAutofit/>
          </a:bodyPr>
          <a:lstStyle>
            <a:lvl1pPr algn="l">
              <a:defRPr lang="en-US" sz="5000" kern="1200" cap="all" spc="100" baseline="0" dirty="0">
                <a:solidFill>
                  <a:srgbClr val="2C2E52"/>
                </a:solidFill>
                <a:latin typeface="+mj-lt"/>
                <a:ea typeface="+mj-ea"/>
                <a:cs typeface="+mj-cs"/>
              </a:defRPr>
            </a:lvl1pPr>
          </a:lstStyle>
          <a:p>
            <a:r>
              <a:rPr lang="en-US" noProof="0"/>
              <a:t>THANK yOU</a:t>
            </a:r>
          </a:p>
        </p:txBody>
      </p:sp>
      <p:sp>
        <p:nvSpPr>
          <p:cNvPr id="33" name="Rectangle 32">
            <a:extLst>
              <a:ext uri="{FF2B5EF4-FFF2-40B4-BE49-F238E27FC236}">
                <a16:creationId xmlns:a16="http://schemas.microsoft.com/office/drawing/2014/main" id="{E905A207-2310-4F94-86E5-13B4CCC359EC}"/>
              </a:ext>
              <a:ext uri="{C183D7F6-B498-43B3-948B-1728B52AA6E4}">
                <adec:decorative xmlns="" xmlns:adec="http://schemas.microsoft.com/office/drawing/2017/decorative" val="1"/>
              </a:ext>
            </a:extLst>
          </p:cNvPr>
          <p:cNvSpPr/>
          <p:nvPr userDrawn="1"/>
        </p:nvSpPr>
        <p:spPr>
          <a:xfrm rot="5400000" flipV="1">
            <a:off x="1562101" y="-114299"/>
            <a:ext cx="304797" cy="533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endParaRPr lang="en-US" noProof="0" dirty="0"/>
          </a:p>
        </p:txBody>
      </p:sp>
      <p:sp>
        <p:nvSpPr>
          <p:cNvPr id="19" name="Picture Placeholder 18">
            <a:extLst>
              <a:ext uri="{FF2B5EF4-FFF2-40B4-BE49-F238E27FC236}">
                <a16:creationId xmlns:a16="http://schemas.microsoft.com/office/drawing/2014/main" id="{018BFA80-A3BB-4316-BD6E-3E5F6B4D89CF}"/>
              </a:ext>
              <a:ext uri="{C183D7F6-B498-43B3-948B-1728B52AA6E4}">
                <adec:decorative xmlns="" xmlns:adec="http://schemas.microsoft.com/office/drawing/2017/decorative" val="1"/>
              </a:ext>
            </a:extLst>
          </p:cNvPr>
          <p:cNvSpPr>
            <a:spLocks noGrp="1"/>
          </p:cNvSpPr>
          <p:nvPr>
            <p:ph type="pic" sz="quarter" idx="11" hasCustomPrompt="1"/>
          </p:nvPr>
        </p:nvSpPr>
        <p:spPr>
          <a:xfrm>
            <a:off x="7013448" y="34960"/>
            <a:ext cx="5178552" cy="6823040"/>
          </a:xfrm>
          <a:custGeom>
            <a:avLst/>
            <a:gdLst>
              <a:gd name="connsiteX0" fmla="*/ 5178552 w 5178552"/>
              <a:gd name="connsiteY0" fmla="*/ 0 h 6823040"/>
              <a:gd name="connsiteX1" fmla="*/ 5178552 w 5178552"/>
              <a:gd name="connsiteY1" fmla="*/ 6823040 h 6823040"/>
              <a:gd name="connsiteX2" fmla="*/ 1752601 w 5178552"/>
              <a:gd name="connsiteY2" fmla="*/ 6823040 h 6823040"/>
              <a:gd name="connsiteX3" fmla="*/ 0 w 5178552"/>
              <a:gd name="connsiteY3" fmla="*/ 6823040 h 6823040"/>
            </a:gdLst>
            <a:ahLst/>
            <a:cxnLst>
              <a:cxn ang="0">
                <a:pos x="connsiteX0" y="connsiteY0"/>
              </a:cxn>
              <a:cxn ang="0">
                <a:pos x="connsiteX1" y="connsiteY1"/>
              </a:cxn>
              <a:cxn ang="0">
                <a:pos x="connsiteX2" y="connsiteY2"/>
              </a:cxn>
              <a:cxn ang="0">
                <a:pos x="connsiteX3" y="connsiteY3"/>
              </a:cxn>
            </a:cxnLst>
            <a:rect l="l" t="t" r="r" b="b"/>
            <a:pathLst>
              <a:path w="5178552" h="6823040">
                <a:moveTo>
                  <a:pt x="5178552" y="0"/>
                </a:moveTo>
                <a:lnTo>
                  <a:pt x="5178552" y="6823040"/>
                </a:lnTo>
                <a:lnTo>
                  <a:pt x="1752601" y="6823040"/>
                </a:lnTo>
                <a:lnTo>
                  <a:pt x="0" y="6823040"/>
                </a:lnTo>
                <a:close/>
              </a:path>
            </a:pathLst>
          </a:custGeom>
          <a:solidFill>
            <a:schemeClr val="bg1"/>
          </a:solidFill>
        </p:spPr>
        <p:txBody>
          <a:bodyPr wrap="square" anchor="ctr">
            <a:noAutofit/>
          </a:bodyPr>
          <a:lstStyle>
            <a:lvl1pPr marL="0" indent="0" algn="ctr">
              <a:buNone/>
              <a:defRPr/>
            </a:lvl1pPr>
          </a:lstStyle>
          <a:p>
            <a:r>
              <a:rPr lang="en-US" noProof="0" dirty="0"/>
              <a:t>Insert Image</a:t>
            </a:r>
          </a:p>
        </p:txBody>
      </p:sp>
    </p:spTree>
    <p:extLst>
      <p:ext uri="{BB962C8B-B14F-4D97-AF65-F5344CB8AC3E}">
        <p14:creationId xmlns:p14="http://schemas.microsoft.com/office/powerpoint/2010/main" val="393251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losing-Thank you 2">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2EC3EF4-A2D5-4058-977A-74A37AC365BD}"/>
              </a:ext>
              <a:ext uri="{C183D7F6-B498-43B3-948B-1728B52AA6E4}">
                <adec:decorative xmlns="" xmlns:adec="http://schemas.microsoft.com/office/drawing/2017/decorative" val="1"/>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02525 h 6858000"/>
              <a:gd name="connsiteX3" fmla="*/ 8273508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602525"/>
                </a:lnTo>
                <a:lnTo>
                  <a:pt x="8273508" y="6858000"/>
                </a:lnTo>
                <a:lnTo>
                  <a:pt x="0" y="6858000"/>
                </a:lnTo>
                <a:close/>
              </a:path>
            </a:pathLst>
          </a:custGeom>
          <a:solidFill>
            <a:schemeClr val="bg1"/>
          </a:solidFill>
          <a:effectLst>
            <a:outerShdw blurRad="165100" dist="38100" dir="2700000" algn="t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27" name="Text Placeholder 16">
            <a:extLst>
              <a:ext uri="{FF2B5EF4-FFF2-40B4-BE49-F238E27FC236}">
                <a16:creationId xmlns:a16="http://schemas.microsoft.com/office/drawing/2014/main" id="{4E7C74DD-4244-46B7-8336-30F7151DB21B}"/>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8074536" y="3124200"/>
            <a:ext cx="2087678" cy="3270696"/>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4" name="Text Placeholder 23">
            <a:extLst>
              <a:ext uri="{FF2B5EF4-FFF2-40B4-BE49-F238E27FC236}">
                <a16:creationId xmlns:a16="http://schemas.microsoft.com/office/drawing/2014/main" id="{9DC663CF-0C67-4619-B40E-7832C4DA15FE}"/>
              </a:ext>
              <a:ext uri="{C183D7F6-B498-43B3-948B-1728B52AA6E4}">
                <adec:decorative xmlns="" xmlns:adec="http://schemas.microsoft.com/office/drawing/2017/decorative" val="1"/>
              </a:ext>
            </a:extLst>
          </p:cNvPr>
          <p:cNvSpPr>
            <a:spLocks noGrp="1"/>
          </p:cNvSpPr>
          <p:nvPr>
            <p:ph type="body" sz="quarter" idx="15" hasCustomPrompt="1"/>
          </p:nvPr>
        </p:nvSpPr>
        <p:spPr>
          <a:xfrm>
            <a:off x="2190750" y="609600"/>
            <a:ext cx="7810500" cy="5638800"/>
          </a:xfrm>
          <a:custGeom>
            <a:avLst/>
            <a:gdLst>
              <a:gd name="connsiteX0" fmla="*/ 0 w 7810500"/>
              <a:gd name="connsiteY0" fmla="*/ 0 h 5638800"/>
              <a:gd name="connsiteX1" fmla="*/ 7810500 w 7810500"/>
              <a:gd name="connsiteY1" fmla="*/ 0 h 5638800"/>
              <a:gd name="connsiteX2" fmla="*/ 7810500 w 7810500"/>
              <a:gd name="connsiteY2" fmla="*/ 3151512 h 5638800"/>
              <a:gd name="connsiteX3" fmla="*/ 6252438 w 7810500"/>
              <a:gd name="connsiteY3" fmla="*/ 5638800 h 5638800"/>
              <a:gd name="connsiteX4" fmla="*/ 0 w 7810500"/>
              <a:gd name="connsiteY4" fmla="*/ 5638800 h 563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500" h="5638800">
                <a:moveTo>
                  <a:pt x="0" y="0"/>
                </a:moveTo>
                <a:lnTo>
                  <a:pt x="7810500" y="0"/>
                </a:lnTo>
                <a:lnTo>
                  <a:pt x="7810500" y="3151512"/>
                </a:lnTo>
                <a:lnTo>
                  <a:pt x="6252438" y="5638800"/>
                </a:lnTo>
                <a:lnTo>
                  <a:pt x="0" y="5638800"/>
                </a:lnTo>
                <a:close/>
              </a:path>
            </a:pathLst>
          </a:custGeom>
          <a:solidFill>
            <a:schemeClr val="accent1"/>
          </a:solidFill>
          <a:effectLst>
            <a:outerShdw blurRad="50800" dist="38100" dir="2700000" algn="tl" rotWithShape="0">
              <a:prstClr val="black">
                <a:alpha val="40000"/>
              </a:prstClr>
            </a:outerShdw>
          </a:effectLst>
        </p:spPr>
        <p:txBody>
          <a:bodyPr wrap="square">
            <a:noAutofit/>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16122032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Thank you 3">
    <p:bg>
      <p:bgPr>
        <a:solidFill>
          <a:schemeClr val="bg1">
            <a:lumMod val="95000"/>
          </a:schemeClr>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8BFA80-A3BB-4316-BD6E-3E5F6B4D89CF}"/>
              </a:ext>
              <a:ext uri="{C183D7F6-B498-43B3-948B-1728B52AA6E4}">
                <adec:decorative xmlns="" xmlns:adec="http://schemas.microsoft.com/office/drawing/2017/decorative" val="1"/>
              </a:ext>
            </a:extLst>
          </p:cNvPr>
          <p:cNvSpPr>
            <a:spLocks noGrp="1"/>
          </p:cNvSpPr>
          <p:nvPr>
            <p:ph type="pic" sz="quarter" idx="11" hasCustomPrompt="1"/>
          </p:nvPr>
        </p:nvSpPr>
        <p:spPr>
          <a:xfrm>
            <a:off x="0" y="0"/>
            <a:ext cx="12192000" cy="6858000"/>
          </a:xfrm>
          <a:prstGeom prst="rect">
            <a:avLst/>
          </a:pr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7" name="Text Placeholder 16">
            <a:extLst>
              <a:ext uri="{FF2B5EF4-FFF2-40B4-BE49-F238E27FC236}">
                <a16:creationId xmlns:a16="http://schemas.microsoft.com/office/drawing/2014/main" id="{8F962CE0-5C0C-48F3-A07B-34E33D6704BC}"/>
              </a:ext>
              <a:ext uri="{C183D7F6-B498-43B3-948B-1728B52AA6E4}">
                <adec:decorative xmlns="" xmlns:adec="http://schemas.microsoft.com/office/drawing/2017/decorative" val="1"/>
              </a:ext>
            </a:extLst>
          </p:cNvPr>
          <p:cNvSpPr>
            <a:spLocks noGrp="1"/>
          </p:cNvSpPr>
          <p:nvPr>
            <p:ph type="body" sz="quarter" idx="16" hasCustomPrompt="1"/>
          </p:nvPr>
        </p:nvSpPr>
        <p:spPr>
          <a:xfrm rot="10800000">
            <a:off x="2057400" y="466725"/>
            <a:ext cx="703341" cy="1101901"/>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2" name="Text Placeholder 16">
            <a:extLst>
              <a:ext uri="{FF2B5EF4-FFF2-40B4-BE49-F238E27FC236}">
                <a16:creationId xmlns:a16="http://schemas.microsoft.com/office/drawing/2014/main" id="{654457EF-8A97-4FCA-9870-5095D09BF83E}"/>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H="1" flipV="1">
            <a:off x="9067800" y="46482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10" name="Text Placeholder 16">
            <a:extLst>
              <a:ext uri="{FF2B5EF4-FFF2-40B4-BE49-F238E27FC236}">
                <a16:creationId xmlns:a16="http://schemas.microsoft.com/office/drawing/2014/main" id="{0CC06030-90E1-4B3F-AFDF-369354FBFE62}"/>
              </a:ext>
              <a:ext uri="{C183D7F6-B498-43B3-948B-1728B52AA6E4}">
                <adec:decorative xmlns="" xmlns:adec="http://schemas.microsoft.com/office/drawing/2017/decorative" val="1"/>
              </a:ext>
            </a:extLst>
          </p:cNvPr>
          <p:cNvSpPr>
            <a:spLocks noGrp="1"/>
          </p:cNvSpPr>
          <p:nvPr>
            <p:ph type="body" sz="quarter" idx="15" hasCustomPrompt="1"/>
          </p:nvPr>
        </p:nvSpPr>
        <p:spPr>
          <a:xfrm>
            <a:off x="2190750" y="609600"/>
            <a:ext cx="7810500" cy="5638800"/>
          </a:xfrm>
          <a:solidFill>
            <a:schemeClr val="accent1">
              <a:lumMod val="75000"/>
              <a:alpha val="92000"/>
            </a:schemeClr>
          </a:solidFill>
          <a:effectLst/>
        </p:spPr>
        <p:txBody>
          <a:bodyPr/>
          <a:lstStyle>
            <a:lvl1pPr marL="0" indent="0" algn="ctr">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3163809" y="1905000"/>
            <a:ext cx="5864382" cy="2275238"/>
          </a:xfrm>
        </p:spPr>
        <p:txBody>
          <a:bodyPr anchor="ctr">
            <a:normAutofit/>
          </a:bodyPr>
          <a:lstStyle>
            <a:lvl1pPr algn="ctr">
              <a:defRPr lang="en-US" sz="5000" kern="1200" cap="all" spc="100" baseline="0" dirty="0">
                <a:solidFill>
                  <a:schemeClr val="bg1"/>
                </a:solidFill>
                <a:latin typeface="+mj-lt"/>
                <a:ea typeface="+mj-ea"/>
                <a:cs typeface="+mj-cs"/>
              </a:defRPr>
            </a:lvl1pPr>
          </a:lstStyle>
          <a:p>
            <a:r>
              <a:rPr lang="en-US" dirty="0"/>
              <a:t>THANK </a:t>
            </a:r>
            <a:r>
              <a:rPr lang="en-US" dirty="0" err="1"/>
              <a:t>yOU</a:t>
            </a:r>
            <a:endParaRPr lang="en-US" dirty="0"/>
          </a:p>
        </p:txBody>
      </p:sp>
    </p:spTree>
    <p:extLst>
      <p:ext uri="{BB962C8B-B14F-4D97-AF65-F5344CB8AC3E}">
        <p14:creationId xmlns:p14="http://schemas.microsoft.com/office/powerpoint/2010/main" val="2653485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Thank you 4">
    <p:bg>
      <p:bgPr>
        <a:solidFill>
          <a:schemeClr val="bg1">
            <a:lumMod val="95000"/>
          </a:schemeClr>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FC033E0E-968F-40A8-BE78-354499D7F913}"/>
              </a:ext>
              <a:ext uri="{C183D7F6-B498-43B3-948B-1728B52AA6E4}">
                <adec:decorative xmlns="" xmlns:adec="http://schemas.microsoft.com/office/drawing/2017/decorative" val="1"/>
              </a:ext>
            </a:extLst>
          </p:cNvPr>
          <p:cNvSpPr>
            <a:spLocks noGrp="1"/>
          </p:cNvSpPr>
          <p:nvPr>
            <p:ph type="body" sz="quarter" idx="21" hasCustomPrompt="1"/>
          </p:nvPr>
        </p:nvSpPr>
        <p:spPr>
          <a:xfrm rot="19594102" flipH="1">
            <a:off x="584131" y="-142449"/>
            <a:ext cx="1218268" cy="6177109"/>
          </a:xfrm>
          <a:custGeom>
            <a:avLst/>
            <a:gdLst>
              <a:gd name="connsiteX0" fmla="*/ 1114975 w 1218268"/>
              <a:gd name="connsiteY0" fmla="*/ 1688918 h 6177109"/>
              <a:gd name="connsiteX1" fmla="*/ 1114975 w 1218268"/>
              <a:gd name="connsiteY1" fmla="*/ 5441035 h 6177109"/>
              <a:gd name="connsiteX2" fmla="*/ 1218268 w 1218268"/>
              <a:gd name="connsiteY2" fmla="*/ 5372844 h 6177109"/>
              <a:gd name="connsiteX3" fmla="*/ 1218268 w 1218268"/>
              <a:gd name="connsiteY3" fmla="*/ 1845382 h 6177109"/>
              <a:gd name="connsiteX4" fmla="*/ 675740 w 1218268"/>
              <a:gd name="connsiteY4" fmla="*/ 1023583 h 6177109"/>
              <a:gd name="connsiteX5" fmla="*/ 675740 w 1218268"/>
              <a:gd name="connsiteY5" fmla="*/ 5731005 h 6177109"/>
              <a:gd name="connsiteX6" fmla="*/ 951275 w 1218268"/>
              <a:gd name="connsiteY6" fmla="*/ 5549105 h 6177109"/>
              <a:gd name="connsiteX7" fmla="*/ 951275 w 1218268"/>
              <a:gd name="connsiteY7" fmla="*/ 1440952 h 6177109"/>
              <a:gd name="connsiteX8" fmla="*/ 0 w 1218268"/>
              <a:gd name="connsiteY8" fmla="*/ 0 h 6177109"/>
              <a:gd name="connsiteX9" fmla="*/ 0 w 1218268"/>
              <a:gd name="connsiteY9" fmla="*/ 6177109 h 6177109"/>
              <a:gd name="connsiteX10" fmla="*/ 485620 w 1218268"/>
              <a:gd name="connsiteY10" fmla="*/ 5856517 h 6177109"/>
              <a:gd name="connsiteX11" fmla="*/ 485620 w 1218268"/>
              <a:gd name="connsiteY11" fmla="*/ 735597 h 6177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268" h="6177109">
                <a:moveTo>
                  <a:pt x="1114975" y="1688918"/>
                </a:moveTo>
                <a:lnTo>
                  <a:pt x="1114975" y="5441035"/>
                </a:lnTo>
                <a:lnTo>
                  <a:pt x="1218268" y="5372844"/>
                </a:lnTo>
                <a:lnTo>
                  <a:pt x="1218268" y="1845382"/>
                </a:lnTo>
                <a:close/>
                <a:moveTo>
                  <a:pt x="675740" y="1023583"/>
                </a:moveTo>
                <a:lnTo>
                  <a:pt x="675740" y="5731005"/>
                </a:lnTo>
                <a:lnTo>
                  <a:pt x="951275" y="5549105"/>
                </a:lnTo>
                <a:lnTo>
                  <a:pt x="951275" y="1440952"/>
                </a:lnTo>
                <a:close/>
                <a:moveTo>
                  <a:pt x="0" y="0"/>
                </a:moveTo>
                <a:lnTo>
                  <a:pt x="0" y="6177109"/>
                </a:lnTo>
                <a:lnTo>
                  <a:pt x="485620" y="5856517"/>
                </a:lnTo>
                <a:lnTo>
                  <a:pt x="485620" y="735597"/>
                </a:lnTo>
                <a:close/>
              </a:path>
            </a:pathLst>
          </a:custGeom>
          <a:solidFill>
            <a:schemeClr val="bg1"/>
          </a:solidFill>
          <a:effectLst/>
        </p:spPr>
        <p:txBody>
          <a:bodyPr wrap="square">
            <a:noAutofit/>
          </a:bodyPr>
          <a:lstStyle>
            <a:lvl1pPr marL="0" indent="0">
              <a:buNone/>
              <a:defRPr>
                <a:solidFill>
                  <a:schemeClr val="tx1">
                    <a:alpha val="0"/>
                  </a:schemeClr>
                </a:solidFill>
              </a:defRPr>
            </a:lvl1pPr>
          </a:lstStyle>
          <a:p>
            <a:pPr lvl="0"/>
            <a:r>
              <a:rPr lang="en-US" dirty="0"/>
              <a:t>I</a:t>
            </a:r>
            <a:endParaRPr lang="en-GB" dirty="0"/>
          </a:p>
        </p:txBody>
      </p:sp>
      <p:sp>
        <p:nvSpPr>
          <p:cNvPr id="15" name="Picture Placeholder 14">
            <a:extLst>
              <a:ext uri="{FF2B5EF4-FFF2-40B4-BE49-F238E27FC236}">
                <a16:creationId xmlns:a16="http://schemas.microsoft.com/office/drawing/2014/main" id="{B9454D95-B362-4CB6-B706-EB2022A3342D}"/>
              </a:ext>
              <a:ext uri="{C183D7F6-B498-43B3-948B-1728B52AA6E4}">
                <adec:decorative xmlns="" xmlns:adec="http://schemas.microsoft.com/office/drawing/2017/decorative" val="1"/>
              </a:ext>
            </a:extLst>
          </p:cNvPr>
          <p:cNvSpPr>
            <a:spLocks noGrp="1"/>
          </p:cNvSpPr>
          <p:nvPr>
            <p:ph type="pic" sz="quarter" idx="11" hasCustomPrompt="1"/>
          </p:nvPr>
        </p:nvSpPr>
        <p:spPr>
          <a:xfrm>
            <a:off x="3124200" y="0"/>
            <a:ext cx="9067800" cy="6858000"/>
          </a:xfrm>
          <a:custGeom>
            <a:avLst/>
            <a:gdLst>
              <a:gd name="connsiteX0" fmla="*/ 5205086 w 9067800"/>
              <a:gd name="connsiteY0" fmla="*/ 0 h 6858000"/>
              <a:gd name="connsiteX1" fmla="*/ 6957685 w 9067800"/>
              <a:gd name="connsiteY1" fmla="*/ 0 h 6858000"/>
              <a:gd name="connsiteX2" fmla="*/ 9067800 w 9067800"/>
              <a:gd name="connsiteY2" fmla="*/ 0 h 6858000"/>
              <a:gd name="connsiteX3" fmla="*/ 9067800 w 9067800"/>
              <a:gd name="connsiteY3" fmla="*/ 6827058 h 6858000"/>
              <a:gd name="connsiteX4" fmla="*/ 9044315 w 9067800"/>
              <a:gd name="connsiteY4" fmla="*/ 6858000 h 6858000"/>
              <a:gd name="connsiteX5" fmla="*/ 7291715 w 9067800"/>
              <a:gd name="connsiteY5" fmla="*/ 6858000 h 6858000"/>
              <a:gd name="connsiteX6" fmla="*/ 1752601 w 9067800"/>
              <a:gd name="connsiteY6" fmla="*/ 6858000 h 6858000"/>
              <a:gd name="connsiteX7" fmla="*/ 0 w 90678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800" h="6858000">
                <a:moveTo>
                  <a:pt x="5205086" y="0"/>
                </a:moveTo>
                <a:lnTo>
                  <a:pt x="6957685" y="0"/>
                </a:lnTo>
                <a:lnTo>
                  <a:pt x="9067800" y="0"/>
                </a:lnTo>
                <a:lnTo>
                  <a:pt x="9067800" y="6827058"/>
                </a:lnTo>
                <a:lnTo>
                  <a:pt x="9044315" y="6858000"/>
                </a:lnTo>
                <a:lnTo>
                  <a:pt x="7291715" y="6858000"/>
                </a:lnTo>
                <a:lnTo>
                  <a:pt x="1752601" y="6858000"/>
                </a:lnTo>
                <a:lnTo>
                  <a:pt x="0" y="6858000"/>
                </a:lnTo>
                <a:close/>
              </a:path>
            </a:pathLst>
          </a:custGeom>
          <a:solidFill>
            <a:schemeClr val="bg1"/>
          </a:solidFill>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533400" y="266700"/>
            <a:ext cx="5105400" cy="63246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933450" y="762000"/>
            <a:ext cx="4381500" cy="34290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rot="10800000" flipV="1">
            <a:off x="314325" y="4953000"/>
            <a:ext cx="1143000" cy="1790700"/>
          </a:xfrm>
          <a:prstGeom prst="triangle">
            <a:avLst>
              <a:gd name="adj" fmla="val 100000"/>
            </a:avLst>
          </a:prstGeo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30448034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Thank you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623EB06-2F79-4698-807D-96A58B4F1D71}"/>
              </a:ext>
              <a:ext uri="{C183D7F6-B498-43B3-948B-1728B52AA6E4}">
                <adec:decorative xmlns="" xmlns:adec="http://schemas.microsoft.com/office/drawing/2017/decorative" val="1"/>
              </a:ext>
            </a:extLst>
          </p:cNvPr>
          <p:cNvSpPr>
            <a:spLocks noGrp="1"/>
          </p:cNvSpPr>
          <p:nvPr>
            <p:ph type="pic" sz="quarter" idx="15" hasCustomPrompt="1"/>
          </p:nvPr>
        </p:nvSpPr>
        <p:spPr>
          <a:xfrm>
            <a:off x="0" y="0"/>
            <a:ext cx="8329286" cy="6858000"/>
          </a:xfrm>
          <a:custGeom>
            <a:avLst/>
            <a:gdLst>
              <a:gd name="connsiteX0" fmla="*/ 0 w 8329286"/>
              <a:gd name="connsiteY0" fmla="*/ 0 h 6858000"/>
              <a:gd name="connsiteX1" fmla="*/ 8329286 w 8329286"/>
              <a:gd name="connsiteY1" fmla="*/ 0 h 6858000"/>
              <a:gd name="connsiteX2" fmla="*/ 3124200 w 8329286"/>
              <a:gd name="connsiteY2" fmla="*/ 6858000 h 6858000"/>
              <a:gd name="connsiteX3" fmla="*/ 0 w 83292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9286" h="6858000">
                <a:moveTo>
                  <a:pt x="0" y="0"/>
                </a:moveTo>
                <a:lnTo>
                  <a:pt x="8329286" y="0"/>
                </a:lnTo>
                <a:lnTo>
                  <a:pt x="3124200" y="6858000"/>
                </a:lnTo>
                <a:lnTo>
                  <a:pt x="0" y="6858000"/>
                </a:lnTo>
                <a:close/>
              </a:path>
            </a:pathLst>
          </a:custGeom>
          <a:solidFill>
            <a:schemeClr val="bg1"/>
          </a:solidFill>
          <a:effectLst>
            <a:outerShdw blurRad="228600" dist="38100" algn="l" rotWithShape="0">
              <a:prstClr val="black">
                <a:alpha val="40000"/>
              </a:prstClr>
            </a:outerShdw>
          </a:effectLst>
        </p:spPr>
        <p:txBody>
          <a:bodyPr wrap="square" anchor="ctr">
            <a:noAutofit/>
          </a:bodyPr>
          <a:lstStyle>
            <a:lvl1pPr marL="0" indent="0" algn="ctr">
              <a:buNone/>
              <a:defRPr/>
            </a:lvl1pPr>
          </a:lstStyle>
          <a:p>
            <a:r>
              <a:rPr lang="en-US" dirty="0"/>
              <a:t>Insert Image</a:t>
            </a:r>
            <a:endParaRPr lang="en-GB" dirty="0"/>
          </a:p>
        </p:txBody>
      </p:sp>
      <p:sp>
        <p:nvSpPr>
          <p:cNvPr id="17" name="Text Placeholder 16">
            <a:extLst>
              <a:ext uri="{FF2B5EF4-FFF2-40B4-BE49-F238E27FC236}">
                <a16:creationId xmlns:a16="http://schemas.microsoft.com/office/drawing/2014/main" id="{FF9E63E5-568A-4FA2-9851-E5BFA12B85D1}"/>
              </a:ext>
              <a:ext uri="{C183D7F6-B498-43B3-948B-1728B52AA6E4}">
                <adec:decorative xmlns="" xmlns:adec="http://schemas.microsoft.com/office/drawing/2017/decorative" val="1"/>
              </a:ext>
            </a:extLst>
          </p:cNvPr>
          <p:cNvSpPr>
            <a:spLocks noGrp="1"/>
          </p:cNvSpPr>
          <p:nvPr>
            <p:ph type="body" sz="quarter" idx="12" hasCustomPrompt="1"/>
          </p:nvPr>
        </p:nvSpPr>
        <p:spPr>
          <a:xfrm>
            <a:off x="990600" y="609600"/>
            <a:ext cx="4648200" cy="5638800"/>
          </a:xfrm>
          <a:solidFill>
            <a:schemeClr val="bg1"/>
          </a:solidFill>
          <a:effectLst>
            <a:outerShdw blurRad="3556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2" name="Title 1"/>
          <p:cNvSpPr>
            <a:spLocks noGrp="1"/>
          </p:cNvSpPr>
          <p:nvPr>
            <p:ph type="ctrTitle" hasCustomPrompt="1"/>
          </p:nvPr>
        </p:nvSpPr>
        <p:spPr>
          <a:xfrm>
            <a:off x="1257300" y="1447800"/>
            <a:ext cx="4114800" cy="3962400"/>
          </a:xfrm>
        </p:spPr>
        <p:txBody>
          <a:bodyPr anchor="ctr">
            <a:normAutofit/>
          </a:bodyPr>
          <a:lstStyle>
            <a:lvl1pPr algn="ctr">
              <a:defRPr sz="5000" spc="200" baseline="0"/>
            </a:lvl1pPr>
          </a:lstStyle>
          <a:p>
            <a:r>
              <a:rPr lang="en-US" dirty="0"/>
              <a:t>THANK </a:t>
            </a:r>
            <a:r>
              <a:rPr lang="en-US" dirty="0" err="1"/>
              <a:t>yOU</a:t>
            </a:r>
            <a:endParaRPr lang="en-US" dirty="0"/>
          </a:p>
        </p:txBody>
      </p:sp>
      <p:sp>
        <p:nvSpPr>
          <p:cNvPr id="7" name="Text Placeholder 16">
            <a:extLst>
              <a:ext uri="{FF2B5EF4-FFF2-40B4-BE49-F238E27FC236}">
                <a16:creationId xmlns:a16="http://schemas.microsoft.com/office/drawing/2014/main" id="{D6D785D2-DAEB-48F3-AB8A-2954F03ACD2B}"/>
              </a:ext>
              <a:ext uri="{C183D7F6-B498-43B3-948B-1728B52AA6E4}">
                <adec:decorative xmlns="" xmlns:adec="http://schemas.microsoft.com/office/drawing/2017/decorative" val="1"/>
              </a:ext>
            </a:extLst>
          </p:cNvPr>
          <p:cNvSpPr>
            <a:spLocks noGrp="1"/>
          </p:cNvSpPr>
          <p:nvPr>
            <p:ph type="body" sz="quarter" idx="13" hasCustomPrompt="1"/>
          </p:nvPr>
        </p:nvSpPr>
        <p:spPr>
          <a:xfrm>
            <a:off x="2705100" y="409575"/>
            <a:ext cx="1219200" cy="400050"/>
          </a:xfrm>
          <a:solidFill>
            <a:schemeClr val="accent2"/>
          </a:solidFill>
          <a:effectLst>
            <a:outerShdw blurRad="50800" dist="38100" dir="2700000" algn="t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
        <p:nvSpPr>
          <p:cNvPr id="8" name="Text Placeholder 16">
            <a:extLst>
              <a:ext uri="{FF2B5EF4-FFF2-40B4-BE49-F238E27FC236}">
                <a16:creationId xmlns:a16="http://schemas.microsoft.com/office/drawing/2014/main" id="{BB42ECCE-195D-45F5-94EB-137CEFCFE916}"/>
              </a:ext>
              <a:ext uri="{C183D7F6-B498-43B3-948B-1728B52AA6E4}">
                <adec:decorative xmlns="" xmlns:adec="http://schemas.microsoft.com/office/drawing/2017/decorative" val="1"/>
              </a:ext>
            </a:extLst>
          </p:cNvPr>
          <p:cNvSpPr>
            <a:spLocks noGrp="1"/>
          </p:cNvSpPr>
          <p:nvPr>
            <p:ph type="body" sz="quarter" idx="14" hasCustomPrompt="1"/>
          </p:nvPr>
        </p:nvSpPr>
        <p:spPr>
          <a:xfrm>
            <a:off x="2705100" y="6076950"/>
            <a:ext cx="1219200" cy="400050"/>
          </a:xfrm>
          <a:solidFill>
            <a:schemeClr val="accent2"/>
          </a:solidFill>
          <a:effectLst>
            <a:outerShdw blurRad="50800" dist="38100" dir="18900000" algn="bl" rotWithShape="0">
              <a:prstClr val="black">
                <a:alpha val="40000"/>
              </a:prstClr>
            </a:outerShdw>
          </a:effectLst>
        </p:spPr>
        <p:txBody>
          <a:bodyPr/>
          <a:lstStyle>
            <a:lvl1pPr marL="0" indent="0">
              <a:buNone/>
              <a:defRPr>
                <a:solidFill>
                  <a:schemeClr val="tx1">
                    <a:alpha val="0"/>
                  </a:schemeClr>
                </a:solidFill>
              </a:defRPr>
            </a:lvl1pPr>
          </a:lstStyle>
          <a:p>
            <a:pPr lvl="0"/>
            <a:r>
              <a:rPr lang="en-US" dirty="0"/>
              <a:t>I</a:t>
            </a:r>
            <a:endParaRPr lang="en-GB" dirty="0"/>
          </a:p>
        </p:txBody>
      </p:sp>
    </p:spTree>
    <p:extLst>
      <p:ext uri="{BB962C8B-B14F-4D97-AF65-F5344CB8AC3E}">
        <p14:creationId xmlns:p14="http://schemas.microsoft.com/office/powerpoint/2010/main" val="13255390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40" y="548640"/>
            <a:ext cx="11106150"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8640" y="2103120"/>
            <a:ext cx="11106150" cy="422148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4938679"/>
      </p:ext>
    </p:extLst>
  </p:cSld>
  <p:clrMap bg1="lt1" tx1="dk1" bg2="lt2" tx2="dk2" accent1="accent1" accent2="accent2" accent3="accent3" accent4="accent4" accent5="accent5" accent6="accent6" hlink="hlink" folHlink="folHlink"/>
  <p:sldLayoutIdLst>
    <p:sldLayoutId id="2147483955" r:id="rId1"/>
    <p:sldLayoutId id="2147483959" r:id="rId2"/>
    <p:sldLayoutId id="2147483961" r:id="rId3"/>
    <p:sldLayoutId id="2147483962" r:id="rId4"/>
    <p:sldLayoutId id="2147483964" r:id="rId5"/>
    <p:sldLayoutId id="2147483958" r:id="rId6"/>
    <p:sldLayoutId id="2147483963" r:id="rId7"/>
    <p:sldLayoutId id="2147483957" r:id="rId8"/>
    <p:sldLayoutId id="2147483965" r:id="rId9"/>
    <p:sldLayoutId id="2147483966" r:id="rId10"/>
    <p:sldLayoutId id="2147483996" r:id="rId11"/>
    <p:sldLayoutId id="2147483997" r:id="rId12"/>
    <p:sldLayoutId id="2147483998" r:id="rId13"/>
    <p:sldLayoutId id="2147483999" r:id="rId14"/>
    <p:sldLayoutId id="2147484000" r:id="rId15"/>
    <p:sldLayoutId id="2147484001" r:id="rId16"/>
    <p:sldLayoutId id="2147484007" r:id="rId17"/>
    <p:sldLayoutId id="2147483967" r:id="rId18"/>
    <p:sldLayoutId id="2147483968" r:id="rId19"/>
    <p:sldLayoutId id="2147483987" r:id="rId20"/>
    <p:sldLayoutId id="2147483969" r:id="rId21"/>
    <p:sldLayoutId id="2147483970" r:id="rId22"/>
    <p:sldLayoutId id="2147483971" r:id="rId23"/>
    <p:sldLayoutId id="2147483972" r:id="rId24"/>
    <p:sldLayoutId id="2147483973" r:id="rId25"/>
    <p:sldLayoutId id="2147483978" r:id="rId26"/>
    <p:sldLayoutId id="2147483974" r:id="rId27"/>
    <p:sldLayoutId id="2147483975" r:id="rId28"/>
    <p:sldLayoutId id="2147483976" r:id="rId29"/>
    <p:sldLayoutId id="2147483977" r:id="rId30"/>
    <p:sldLayoutId id="2147483988" r:id="rId31"/>
    <p:sldLayoutId id="2147483989" r:id="rId32"/>
    <p:sldLayoutId id="2147483990" r:id="rId33"/>
    <p:sldLayoutId id="2147483991" r:id="rId34"/>
    <p:sldLayoutId id="2147483992" r:id="rId35"/>
    <p:sldLayoutId id="2147483993" r:id="rId36"/>
    <p:sldLayoutId id="2147483995" r:id="rId37"/>
    <p:sldLayoutId id="2147484002" r:id="rId38"/>
    <p:sldLayoutId id="2147484003" r:id="rId39"/>
    <p:sldLayoutId id="2147484004" r:id="rId40"/>
    <p:sldLayoutId id="2147483994" r:id="rId41"/>
    <p:sldLayoutId id="2147484005" r:id="rId42"/>
    <p:sldLayoutId id="2147484006" r:id="rId43"/>
    <p:sldLayoutId id="2147483979" r:id="rId44"/>
    <p:sldLayoutId id="2147483980" r:id="rId45"/>
    <p:sldLayoutId id="2147483981" r:id="rId46"/>
    <p:sldLayoutId id="2147483982" r:id="rId47"/>
    <p:sldLayoutId id="2147483983" r:id="rId48"/>
    <p:sldLayoutId id="2147483984" r:id="rId49"/>
    <p:sldLayoutId id="2147483985" r:id="rId50"/>
    <p:sldLayoutId id="2147483986" r:id="rId51"/>
    <p:sldLayoutId id="2147484008" r:id="rId52"/>
    <p:sldLayoutId id="2147484009" r:id="rId53"/>
    <p:sldLayoutId id="2147484010" r:id="rId54"/>
    <p:sldLayoutId id="2147484011" r:id="rId55"/>
    <p:sldLayoutId id="2147484012" r:id="rId56"/>
  </p:sldLayoutIdLst>
  <p:hf hdr="0" ftr="0" dt="0"/>
  <p:txStyles>
    <p:titleStyle>
      <a:lvl1pPr algn="l" defTabSz="914400" rtl="0" eaLnBrk="1" latinLnBrk="0" hangingPunct="1">
        <a:lnSpc>
          <a:spcPct val="90000"/>
        </a:lnSpc>
        <a:spcBef>
          <a:spcPct val="0"/>
        </a:spcBef>
        <a:buNone/>
        <a:defRPr sz="4200" kern="1200" cap="all" spc="100" baseline="0">
          <a:solidFill>
            <a:schemeClr val="tx1">
              <a:lumMod val="95000"/>
              <a:lumOff val="5000"/>
            </a:schemeClr>
          </a:solidFill>
          <a:latin typeface="+mj-lt"/>
          <a:ea typeface="+mj-ea"/>
          <a:cs typeface="+mj-cs"/>
        </a:defRPr>
      </a:lvl1pPr>
    </p:titleStyle>
    <p:bodyStyle>
      <a:lvl1pPr marL="228600" indent="-22860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9890287-4DB6-4C87-AEAF-17E9594F401B}"/>
              </a:ext>
              <a:ext uri="{C183D7F6-B498-43B3-948B-1728B52AA6E4}">
                <adec:decorative xmlns="" xmlns:adec="http://schemas.microsoft.com/office/drawing/2017/decorative" val="1"/>
              </a:ext>
            </a:extLst>
          </p:cNvPr>
          <p:cNvPicPr>
            <a:picLocks noGrp="1" noChangeAspect="1"/>
          </p:cNvPicPr>
          <p:nvPr>
            <p:ph type="pic" sz="quarter" idx="11"/>
          </p:nvPr>
        </p:nvPicPr>
        <p:blipFill>
          <a:blip r:embed="rId3"/>
          <a:srcRect t="7813" b="7813"/>
          <a:stretch>
            <a:fillRect/>
          </a:stretch>
        </p:blipFill>
        <p:spPr/>
      </p:pic>
      <p:sp>
        <p:nvSpPr>
          <p:cNvPr id="285" name="Text Placeholder 284">
            <a:extLst>
              <a:ext uri="{FF2B5EF4-FFF2-40B4-BE49-F238E27FC236}">
                <a16:creationId xmlns:a16="http://schemas.microsoft.com/office/drawing/2014/main" id="{C0BF9B80-F084-4423-8C1C-E79BE829875F}"/>
              </a:ext>
              <a:ext uri="{C183D7F6-B498-43B3-948B-1728B52AA6E4}">
                <adec:decorative xmlns="" xmlns:adec="http://schemas.microsoft.com/office/drawing/2017/decorative" val="1"/>
              </a:ext>
            </a:extLst>
          </p:cNvPr>
          <p:cNvSpPr>
            <a:spLocks noGrp="1"/>
          </p:cNvSpPr>
          <p:nvPr>
            <p:ph type="body" sz="quarter" idx="13"/>
          </p:nvPr>
        </p:nvSpPr>
        <p:spPr/>
        <p:txBody>
          <a:bodyPr/>
          <a:lstStyle/>
          <a:p>
            <a:endParaRPr lang="en-US" dirty="0"/>
          </a:p>
        </p:txBody>
      </p:sp>
      <p:sp>
        <p:nvSpPr>
          <p:cNvPr id="286" name="Text Placeholder 285">
            <a:extLst>
              <a:ext uri="{FF2B5EF4-FFF2-40B4-BE49-F238E27FC236}">
                <a16:creationId xmlns:a16="http://schemas.microsoft.com/office/drawing/2014/main" id="{9626180B-FF05-48CF-BFB3-C95C9B5DAB99}"/>
              </a:ext>
              <a:ext uri="{C183D7F6-B498-43B3-948B-1728B52AA6E4}">
                <adec:decorative xmlns="" xmlns:adec="http://schemas.microsoft.com/office/drawing/2017/decorative" val="1"/>
              </a:ext>
            </a:extLst>
          </p:cNvPr>
          <p:cNvSpPr>
            <a:spLocks noGrp="1"/>
          </p:cNvSpPr>
          <p:nvPr>
            <p:ph type="body" sz="quarter" idx="15"/>
          </p:nvPr>
        </p:nvSpPr>
        <p:spPr/>
        <p:txBody>
          <a:bodyPr/>
          <a:lstStyle/>
          <a:p>
            <a:endParaRPr lang="en-US" dirty="0"/>
          </a:p>
        </p:txBody>
      </p:sp>
      <p:sp>
        <p:nvSpPr>
          <p:cNvPr id="6" name="Title 5">
            <a:extLst>
              <a:ext uri="{FF2B5EF4-FFF2-40B4-BE49-F238E27FC236}">
                <a16:creationId xmlns:a16="http://schemas.microsoft.com/office/drawing/2014/main" id="{3933031D-018B-489E-B613-2113C1CD2360}"/>
              </a:ext>
            </a:extLst>
          </p:cNvPr>
          <p:cNvSpPr>
            <a:spLocks noGrp="1"/>
          </p:cNvSpPr>
          <p:nvPr>
            <p:ph type="ctrTitle"/>
          </p:nvPr>
        </p:nvSpPr>
        <p:spPr/>
        <p:txBody>
          <a:bodyPr/>
          <a:lstStyle/>
          <a:p>
            <a:r>
              <a:rPr lang="en-US" dirty="0" smtClean="0"/>
              <a:t>COVID Benefits and employment law in 2022</a:t>
            </a:r>
            <a:r>
              <a:rPr lang="en-US" dirty="0"/>
              <a:t/>
            </a:r>
            <a:br>
              <a:rPr lang="en-US" dirty="0"/>
            </a:br>
            <a:endParaRPr lang="en-US" dirty="0"/>
          </a:p>
        </p:txBody>
      </p:sp>
      <p:sp>
        <p:nvSpPr>
          <p:cNvPr id="7" name="Subtitle 6">
            <a:extLst>
              <a:ext uri="{FF2B5EF4-FFF2-40B4-BE49-F238E27FC236}">
                <a16:creationId xmlns:a16="http://schemas.microsoft.com/office/drawing/2014/main" id="{606F8B2E-A7F5-4413-BEED-BFF7C3D9FF78}"/>
              </a:ext>
            </a:extLst>
          </p:cNvPr>
          <p:cNvSpPr>
            <a:spLocks noGrp="1"/>
          </p:cNvSpPr>
          <p:nvPr>
            <p:ph type="subTitle" idx="1"/>
          </p:nvPr>
        </p:nvSpPr>
        <p:spPr/>
        <p:txBody>
          <a:bodyPr/>
          <a:lstStyle/>
          <a:p>
            <a:r>
              <a:rPr lang="en-US" dirty="0" smtClean="0"/>
              <a:t>Presented by Geoffrey Hume, Pathways Employment Help Centre</a:t>
            </a:r>
            <a:endParaRPr lang="en-US" dirty="0"/>
          </a:p>
          <a:p>
            <a:endParaRPr lang="en-US" dirty="0"/>
          </a:p>
        </p:txBody>
      </p:sp>
    </p:spTree>
    <p:extLst>
      <p:ext uri="{BB962C8B-B14F-4D97-AF65-F5344CB8AC3E}">
        <p14:creationId xmlns:p14="http://schemas.microsoft.com/office/powerpoint/2010/main" val="31352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Employers duty of care </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lstStyle/>
          <a:p>
            <a:r>
              <a:rPr lang="en-US" dirty="0" smtClean="0"/>
              <a:t>Employers have always had the obligation to “take every reasonable precaution to protect workers’ health and safety.” This includes protecting them from exposure to infectious diseases at work.</a:t>
            </a:r>
          </a:p>
          <a:p>
            <a:r>
              <a:rPr lang="en-US" dirty="0" smtClean="0"/>
              <a:t>In the eyes of the legal system “reasonable” is the key word, and will look different to different companies.</a:t>
            </a:r>
          </a:p>
          <a:p>
            <a:r>
              <a:rPr lang="en-US" dirty="0" smtClean="0"/>
              <a:t>Employers need to create and enforce workplace health and safety policies and procedures.</a:t>
            </a:r>
          </a:p>
          <a:p>
            <a:r>
              <a:rPr lang="en-US" dirty="0" smtClean="0"/>
              <a:t>Employers need to train staff on potential hazards, implementation of policies and use of PPE.</a:t>
            </a:r>
          </a:p>
          <a:p>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The pandemic has not changed the duty of care, only made it more important</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2</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107472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F890B92-D44D-461B-A5E6-D4F348791F20}"/>
              </a:ext>
              <a:ext uri="{C183D7F6-B498-43B3-948B-1728B52AA6E4}">
                <adec:decorative xmlns="" xmlns:adec="http://schemas.microsoft.com/office/drawing/2017/decorative" val="1"/>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a:stretch/>
        </p:blipFill>
        <p:spPr>
          <a:xfrm>
            <a:off x="0" y="112976"/>
            <a:ext cx="12191999" cy="3278423"/>
          </a:xfrm>
        </p:spPr>
      </p:pic>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How do I know if a workplace policy is reasonable?</a:t>
            </a:r>
            <a:endParaRPr lang="en-US" dirty="0"/>
          </a:p>
        </p:txBody>
      </p:sp>
      <p:sp>
        <p:nvSpPr>
          <p:cNvPr id="34" name="Text Placeholder 33">
            <a:extLst>
              <a:ext uri="{FF2B5EF4-FFF2-40B4-BE49-F238E27FC236}">
                <a16:creationId xmlns:a16="http://schemas.microsoft.com/office/drawing/2014/main" id="{29455ACD-CCC6-4BEC-AA79-DC1C69D087DF}"/>
              </a:ext>
              <a:ext uri="{C183D7F6-B498-43B3-948B-1728B52AA6E4}">
                <adec:decorative xmlns="" xmlns:adec="http://schemas.microsoft.com/office/drawing/2017/decorative" val="1"/>
              </a:ext>
            </a:extLst>
          </p:cNvPr>
          <p:cNvSpPr>
            <a:spLocks noGrp="1"/>
          </p:cNvSpPr>
          <p:nvPr>
            <p:ph type="body" sz="quarter" idx="20"/>
          </p:nvPr>
        </p:nvSpPr>
        <p:spPr/>
        <p:txBody>
          <a:bodyPr/>
          <a:lstStyle/>
          <a:p>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9"/>
          </p:nvPr>
        </p:nvSpPr>
        <p:spPr/>
        <p:txBody>
          <a:bodyPr>
            <a:normAutofit fontScale="70000" lnSpcReduction="20000"/>
          </a:bodyPr>
          <a:lstStyle/>
          <a:p>
            <a:r>
              <a:rPr lang="en-US" dirty="0" smtClean="0"/>
              <a:t>The “reasonable person” test is subjective, but generally if any reasonable person knows, or ought to know that a hazard exists, they have an obligation to act on it.</a:t>
            </a:r>
          </a:p>
          <a:p>
            <a:endParaRPr lang="en-US" dirty="0"/>
          </a:p>
          <a:p>
            <a:r>
              <a:rPr lang="en-US" dirty="0" smtClean="0"/>
              <a:t>Reasonable precautions are ones that reduce the risk to the greatest degree possible without causing financial hardship. </a:t>
            </a:r>
            <a:endParaRPr lang="en-US" dirty="0"/>
          </a:p>
        </p:txBody>
      </p:sp>
      <p:pic>
        <p:nvPicPr>
          <p:cNvPr id="39" name="Picture Placeholder 38">
            <a:extLst>
              <a:ext uri="{FF2B5EF4-FFF2-40B4-BE49-F238E27FC236}">
                <a16:creationId xmlns:a16="http://schemas.microsoft.com/office/drawing/2014/main" id="{D15B262E-3234-4E0C-A890-B69314333FD8}"/>
              </a:ext>
              <a:ext uri="{C183D7F6-B498-43B3-948B-1728B52AA6E4}">
                <adec:decorative xmlns="" xmlns:adec="http://schemas.microsoft.com/office/drawing/2017/decorative" val="1"/>
              </a:ext>
            </a:extLst>
          </p:cNvPr>
          <p:cNvPicPr>
            <a:picLocks noGrp="1" noChangeAspect="1"/>
          </p:cNvPicPr>
          <p:nvPr>
            <p:ph type="pic" sz="quarter" idx="21"/>
          </p:nvPr>
        </p:nvPicPr>
        <p:blipFill>
          <a:blip r:embed="rId4">
            <a:extLst>
              <a:ext uri="{96DAC541-7B7A-43D3-8B79-37D633B846F1}">
                <asvg:svgBlip xmlns="" xmlns:asvg="http://schemas.microsoft.com/office/drawing/2016/SVG/main" r:embed="rId5"/>
              </a:ext>
            </a:extLst>
          </a:blip>
          <a:srcRect l="853" r="853"/>
          <a:stretch>
            <a:fillRect/>
          </a:stretch>
        </p:blipFill>
        <p:spPr/>
      </p:pic>
      <p:sp>
        <p:nvSpPr>
          <p:cNvPr id="2" name="Slide Number Placeholder 1">
            <a:extLst>
              <a:ext uri="{FF2B5EF4-FFF2-40B4-BE49-F238E27FC236}">
                <a16:creationId xmlns:a16="http://schemas.microsoft.com/office/drawing/2014/main" id="{7A6C6147-EB04-429F-9D41-52F18DE2322C}"/>
              </a:ext>
            </a:extLst>
          </p:cNvPr>
          <p:cNvSpPr>
            <a:spLocks noGrp="1"/>
          </p:cNvSpPr>
          <p:nvPr>
            <p:ph type="sldNum" sz="quarter" idx="4"/>
          </p:nvPr>
        </p:nvSpPr>
        <p:spPr/>
        <p:txBody>
          <a:bodyPr/>
          <a:lstStyle/>
          <a:p>
            <a:fld id="{4FAB73BC-B049-4115-A692-8D63A059BFB8}" type="slidenum">
              <a:rPr lang="en-US" smtClean="0"/>
              <a:pPr/>
              <a:t>3</a:t>
            </a:fld>
            <a:endParaRPr lang="en-US" dirty="0"/>
          </a:p>
        </p:txBody>
      </p:sp>
      <p:sp>
        <p:nvSpPr>
          <p:cNvPr id="32" name="Text Placeholder 119">
            <a:extLst>
              <a:ext uri="{FF2B5EF4-FFF2-40B4-BE49-F238E27FC236}">
                <a16:creationId xmlns:a16="http://schemas.microsoft.com/office/drawing/2014/main" id="{D9043C6D-0761-489D-8401-7F976D80BA59}"/>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sp>
        <p:nvSpPr>
          <p:cNvPr id="40" name="Freeform: Shape 39">
            <a:extLst>
              <a:ext uri="{FF2B5EF4-FFF2-40B4-BE49-F238E27FC236}">
                <a16:creationId xmlns:a16="http://schemas.microsoft.com/office/drawing/2014/main" id="{CD5E95B5-674E-4A3A-A7C5-83CFC41142E0}"/>
              </a:ext>
              <a:ext uri="{C183D7F6-B498-43B3-948B-1728B52AA6E4}">
                <adec:decorative xmlns="" xmlns:adec="http://schemas.microsoft.com/office/drawing/2017/decorative" val="1"/>
              </a:ext>
            </a:extLst>
          </p:cNvPr>
          <p:cNvSpPr/>
          <p:nvPr/>
        </p:nvSpPr>
        <p:spPr>
          <a:xfrm>
            <a:off x="0" y="0"/>
            <a:ext cx="8329286" cy="457200"/>
          </a:xfrm>
          <a:custGeom>
            <a:avLst/>
            <a:gdLst>
              <a:gd name="connsiteX0" fmla="*/ 0 w 8329286"/>
              <a:gd name="connsiteY0" fmla="*/ 0 h 457200"/>
              <a:gd name="connsiteX1" fmla="*/ 8329286 w 8329286"/>
              <a:gd name="connsiteY1" fmla="*/ 0 h 457200"/>
              <a:gd name="connsiteX2" fmla="*/ 7982281 w 8329286"/>
              <a:gd name="connsiteY2" fmla="*/ 457200 h 457200"/>
              <a:gd name="connsiteX3" fmla="*/ 0 w 8329286"/>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8329286" h="457200">
                <a:moveTo>
                  <a:pt x="0" y="0"/>
                </a:moveTo>
                <a:lnTo>
                  <a:pt x="8329286" y="0"/>
                </a:lnTo>
                <a:lnTo>
                  <a:pt x="7982281" y="457200"/>
                </a:lnTo>
                <a:lnTo>
                  <a:pt x="0" y="457200"/>
                </a:lnTo>
                <a:close/>
              </a:path>
            </a:pathLst>
          </a:cu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620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Employers duty of care </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lnSpcReduction="10000"/>
          </a:bodyPr>
          <a:lstStyle/>
          <a:p>
            <a:r>
              <a:rPr lang="en-US" dirty="0"/>
              <a:t>Requiring </a:t>
            </a:r>
            <a:r>
              <a:rPr lang="en-US" dirty="0" smtClean="0"/>
              <a:t>masks of both employees and clients/customers </a:t>
            </a:r>
            <a:r>
              <a:rPr lang="en-US" dirty="0"/>
              <a:t>is reasonable, and no different from requiring eye protection, safety </a:t>
            </a:r>
            <a:r>
              <a:rPr lang="en-US" dirty="0" smtClean="0"/>
              <a:t>boots, the wearing of pants </a:t>
            </a:r>
            <a:r>
              <a:rPr lang="en-US" dirty="0"/>
              <a:t>or other PPE</a:t>
            </a:r>
            <a:r>
              <a:rPr lang="en-US" dirty="0" smtClean="0"/>
              <a:t>.</a:t>
            </a:r>
            <a:endParaRPr lang="en-US" dirty="0"/>
          </a:p>
          <a:p>
            <a:r>
              <a:rPr lang="en-US" dirty="0"/>
              <a:t>Requiring current vaccinations is reasonable and no different from any physical job prerequisite</a:t>
            </a:r>
            <a:r>
              <a:rPr lang="en-US" dirty="0" smtClean="0"/>
              <a:t>. People still have bodily autonomy. They can choose not to be vaccinated just like they can choose to not wear PPE. That choice may rightly have consequences on their employment.</a:t>
            </a:r>
            <a:endParaRPr lang="en-US" dirty="0"/>
          </a:p>
          <a:p>
            <a:r>
              <a:rPr lang="en-US" dirty="0"/>
              <a:t>Requiring extra cleaning and sterilization is reasonable and no different from sweeping or removing hazards</a:t>
            </a:r>
            <a:r>
              <a:rPr lang="en-US" dirty="0" smtClean="0"/>
              <a:t>.</a:t>
            </a:r>
          </a:p>
          <a:p>
            <a:r>
              <a:rPr lang="en-US" dirty="0" smtClean="0"/>
              <a:t>Employers MAY have an obligation to comply with exemptions, if the exempt status can be proven, and the requested accommodations are reasonable. Personal beliefs are generally not quantifiable. Employers also need to consider the risks of accommodation. Would a reasonable person put the personal beliefs of one employee above the overall safety of their staff and clients?</a:t>
            </a:r>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The pandemic has not changed the duty of care, only made it more important</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4</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1192294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02B9606-F9BC-40CD-9467-6348ACE4102C}"/>
              </a:ext>
              <a:ext uri="{C183D7F6-B498-43B3-948B-1728B52AA6E4}">
                <adec:decorative xmlns="" xmlns:adec="http://schemas.microsoft.com/office/drawing/2017/decorative" val="1"/>
              </a:ext>
            </a:extLst>
          </p:cNvPr>
          <p:cNvSpPr>
            <a:spLocks noGrp="1"/>
          </p:cNvSpPr>
          <p:nvPr>
            <p:ph type="body" sz="quarter" idx="13"/>
          </p:nvPr>
        </p:nvSpPr>
        <p:spPr/>
        <p:txBody>
          <a:bodyPr/>
          <a:lstStyle/>
          <a:p>
            <a:endParaRPr lang="en-US" dirty="0"/>
          </a:p>
        </p:txBody>
      </p:sp>
      <p:sp>
        <p:nvSpPr>
          <p:cNvPr id="15" name="Text Placeholder 14">
            <a:extLst>
              <a:ext uri="{FF2B5EF4-FFF2-40B4-BE49-F238E27FC236}">
                <a16:creationId xmlns:a16="http://schemas.microsoft.com/office/drawing/2014/main" id="{A682397A-D234-4487-8E63-23B79C769633}"/>
              </a:ext>
              <a:ext uri="{C183D7F6-B498-43B3-948B-1728B52AA6E4}">
                <adec:decorative xmlns="" xmlns:adec="http://schemas.microsoft.com/office/drawing/2017/decorative" val="1"/>
              </a:ext>
            </a:extLst>
          </p:cNvPr>
          <p:cNvSpPr>
            <a:spLocks noGrp="1"/>
          </p:cNvSpPr>
          <p:nvPr>
            <p:ph type="body" sz="quarter" idx="22"/>
          </p:nvPr>
        </p:nvSpPr>
        <p:spPr/>
        <p:txBody>
          <a:bodyPr/>
          <a:lstStyle/>
          <a:p>
            <a:endParaRPr lang="en-US" dirty="0"/>
          </a:p>
        </p:txBody>
      </p:sp>
      <p:sp>
        <p:nvSpPr>
          <p:cNvPr id="13" name="Title 12">
            <a:extLst>
              <a:ext uri="{FF2B5EF4-FFF2-40B4-BE49-F238E27FC236}">
                <a16:creationId xmlns:a16="http://schemas.microsoft.com/office/drawing/2014/main" id="{D7199992-58FE-4335-A811-6AFA96B5595D}"/>
              </a:ext>
            </a:extLst>
          </p:cNvPr>
          <p:cNvSpPr>
            <a:spLocks noGrp="1"/>
          </p:cNvSpPr>
          <p:nvPr>
            <p:ph type="title"/>
          </p:nvPr>
        </p:nvSpPr>
        <p:spPr/>
        <p:txBody>
          <a:bodyPr>
            <a:normAutofit fontScale="90000"/>
          </a:bodyPr>
          <a:lstStyle/>
          <a:p>
            <a:r>
              <a:rPr lang="en-US" dirty="0" smtClean="0"/>
              <a:t>Choosing to not follow safety policies is viewed as a voluntary resignation.</a:t>
            </a:r>
            <a:endParaRPr lang="en-US" dirty="0"/>
          </a:p>
        </p:txBody>
      </p:sp>
      <p:sp>
        <p:nvSpPr>
          <p:cNvPr id="16" name="Text Placeholder 15">
            <a:extLst>
              <a:ext uri="{FF2B5EF4-FFF2-40B4-BE49-F238E27FC236}">
                <a16:creationId xmlns:a16="http://schemas.microsoft.com/office/drawing/2014/main" id="{CF8FCB52-DD55-48F6-9F4A-D2A0F6586E95}"/>
              </a:ext>
              <a:ext uri="{C183D7F6-B498-43B3-948B-1728B52AA6E4}">
                <adec:decorative xmlns="" xmlns:adec="http://schemas.microsoft.com/office/drawing/2017/decorative" val="1"/>
              </a:ext>
            </a:extLst>
          </p:cNvPr>
          <p:cNvSpPr>
            <a:spLocks noGrp="1"/>
          </p:cNvSpPr>
          <p:nvPr>
            <p:ph type="body" sz="quarter" idx="23"/>
          </p:nvPr>
        </p:nvSpPr>
        <p:spPr/>
        <p:txBody>
          <a:bodyPr/>
          <a:lstStyle/>
          <a:p>
            <a:endParaRPr lang="en-US" dirty="0"/>
          </a:p>
        </p:txBody>
      </p:sp>
    </p:spTree>
    <p:extLst>
      <p:ext uri="{BB962C8B-B14F-4D97-AF65-F5344CB8AC3E}">
        <p14:creationId xmlns:p14="http://schemas.microsoft.com/office/powerpoint/2010/main" val="306905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Employers obligations </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a:bodyPr>
          <a:lstStyle/>
          <a:p>
            <a:r>
              <a:rPr lang="en-US" dirty="0" smtClean="0"/>
              <a:t>Have a written and communicated safety policy, explicitly stating what the health and safety requirements are. Have employees sign off on this policy.</a:t>
            </a:r>
          </a:p>
          <a:p>
            <a:r>
              <a:rPr lang="en-US" dirty="0" smtClean="0"/>
              <a:t>Give a written warning to employees who are not compliant. Ensure that they understand if they do not comply they will no longer be meeting your minimum requirements.</a:t>
            </a:r>
          </a:p>
          <a:p>
            <a:r>
              <a:rPr lang="en-US" dirty="0" smtClean="0"/>
              <a:t>Give the employee time to comply after the warning.</a:t>
            </a:r>
          </a:p>
          <a:p>
            <a:r>
              <a:rPr lang="en-US" dirty="0" smtClean="0"/>
              <a:t>Apply the policy equally among all staff, including managers, supervisors, owners, etc.</a:t>
            </a:r>
          </a:p>
          <a:p>
            <a:r>
              <a:rPr lang="en-US" dirty="0" smtClean="0"/>
              <a:t>Even in the case of exemption, accommodation should not put your business into financial hardship.</a:t>
            </a:r>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What can you do to limit liability?</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6</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3198633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FBCF731-478B-42B2-B3C6-ECCC3D68E00B}"/>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0" y="0"/>
            <a:ext cx="8329286" cy="6858000"/>
          </a:xfrm>
        </p:spPr>
      </p:pic>
      <p:sp>
        <p:nvSpPr>
          <p:cNvPr id="74" name="Text Placeholder 73">
            <a:extLst>
              <a:ext uri="{FF2B5EF4-FFF2-40B4-BE49-F238E27FC236}">
                <a16:creationId xmlns:a16="http://schemas.microsoft.com/office/drawing/2014/main" id="{C20719F7-6849-4C36-ACDB-C1AE2AAC74AD}"/>
              </a:ext>
              <a:ext uri="{C183D7F6-B498-43B3-948B-1728B52AA6E4}">
                <adec:decorative xmlns="" xmlns:adec="http://schemas.microsoft.com/office/drawing/2017/decorative" val="1"/>
              </a:ext>
            </a:extLst>
          </p:cNvPr>
          <p:cNvSpPr>
            <a:spLocks noGrp="1"/>
          </p:cNvSpPr>
          <p:nvPr>
            <p:ph type="body" sz="quarter" idx="12"/>
          </p:nvPr>
        </p:nvSpPr>
        <p:spPr/>
        <p:txBody>
          <a:bodyPr/>
          <a:lstStyle/>
          <a:p>
            <a:endParaRPr lang="en-US" dirty="0"/>
          </a:p>
        </p:txBody>
      </p:sp>
      <p:sp>
        <p:nvSpPr>
          <p:cNvPr id="43" name="Title 42">
            <a:extLst>
              <a:ext uri="{FF2B5EF4-FFF2-40B4-BE49-F238E27FC236}">
                <a16:creationId xmlns:a16="http://schemas.microsoft.com/office/drawing/2014/main" id="{CF39D3B5-ABDB-4DFF-8107-EF97569C9BBE}"/>
              </a:ext>
            </a:extLst>
          </p:cNvPr>
          <p:cNvSpPr>
            <a:spLocks noGrp="1"/>
          </p:cNvSpPr>
          <p:nvPr>
            <p:ph type="ctrTitle"/>
          </p:nvPr>
        </p:nvSpPr>
        <p:spPr>
          <a:xfrm>
            <a:off x="1257300" y="3962400"/>
            <a:ext cx="4114800" cy="1981200"/>
          </a:xfrm>
        </p:spPr>
        <p:txBody>
          <a:bodyPr/>
          <a:lstStyle/>
          <a:p>
            <a:r>
              <a:rPr lang="en-US" dirty="0" smtClean="0"/>
              <a:t>“your support network is the solid ground from which you can propel yourself upward”</a:t>
            </a:r>
            <a:br>
              <a:rPr lang="en-US" dirty="0" smtClean="0"/>
            </a:br>
            <a:r>
              <a:rPr lang="en-US" sz="2000" dirty="0" smtClean="0"/>
              <a:t>-</a:t>
            </a:r>
            <a:r>
              <a:rPr lang="en-US" dirty="0" smtClean="0"/>
              <a:t> </a:t>
            </a:r>
            <a:r>
              <a:rPr lang="en-US" sz="2000" dirty="0" smtClean="0"/>
              <a:t>Anna Barnes</a:t>
            </a:r>
            <a:endParaRPr lang="en-US" dirty="0"/>
          </a:p>
        </p:txBody>
      </p:sp>
      <p:sp>
        <p:nvSpPr>
          <p:cNvPr id="44" name="Subtitle 43">
            <a:extLst>
              <a:ext uri="{FF2B5EF4-FFF2-40B4-BE49-F238E27FC236}">
                <a16:creationId xmlns:a16="http://schemas.microsoft.com/office/drawing/2014/main" id="{F522C824-2C48-4465-AABE-F46286D9ECD5}"/>
              </a:ext>
            </a:extLst>
          </p:cNvPr>
          <p:cNvSpPr>
            <a:spLocks noGrp="1"/>
          </p:cNvSpPr>
          <p:nvPr>
            <p:ph type="subTitle" idx="1"/>
          </p:nvPr>
        </p:nvSpPr>
        <p:spPr/>
        <p:txBody>
          <a:bodyPr/>
          <a:lstStyle/>
          <a:p>
            <a:r>
              <a:rPr lang="en-US" dirty="0" smtClean="0"/>
              <a:t>Are there still supports for individuals and businesses?</a:t>
            </a:r>
            <a:endParaRPr lang="en-US" dirty="0"/>
          </a:p>
        </p:txBody>
      </p:sp>
      <p:sp>
        <p:nvSpPr>
          <p:cNvPr id="75" name="Text Placeholder 74">
            <a:extLst>
              <a:ext uri="{FF2B5EF4-FFF2-40B4-BE49-F238E27FC236}">
                <a16:creationId xmlns:a16="http://schemas.microsoft.com/office/drawing/2014/main" id="{6488F643-327C-4A41-9703-B4932AF5A2C9}"/>
              </a:ext>
              <a:ext uri="{C183D7F6-B498-43B3-948B-1728B52AA6E4}">
                <adec:decorative xmlns="" xmlns:adec="http://schemas.microsoft.com/office/drawing/2017/decorative" val="1"/>
              </a:ext>
            </a:extLst>
          </p:cNvPr>
          <p:cNvSpPr>
            <a:spLocks noGrp="1"/>
          </p:cNvSpPr>
          <p:nvPr>
            <p:ph type="body" sz="quarter" idx="13"/>
          </p:nvPr>
        </p:nvSpPr>
        <p:spPr/>
        <p:txBody>
          <a:bodyPr>
            <a:normAutofit fontScale="55000" lnSpcReduction="20000"/>
          </a:bodyPr>
          <a:lstStyle/>
          <a:p>
            <a:endParaRPr lang="en-US" dirty="0"/>
          </a:p>
        </p:txBody>
      </p:sp>
      <p:sp>
        <p:nvSpPr>
          <p:cNvPr id="76" name="Text Placeholder 75">
            <a:extLst>
              <a:ext uri="{FF2B5EF4-FFF2-40B4-BE49-F238E27FC236}">
                <a16:creationId xmlns:a16="http://schemas.microsoft.com/office/drawing/2014/main" id="{8EE4272D-3A75-4E40-B1D6-C8D1636AB572}"/>
              </a:ext>
              <a:ext uri="{C183D7F6-B498-43B3-948B-1728B52AA6E4}">
                <adec:decorative xmlns="" xmlns:adec="http://schemas.microsoft.com/office/drawing/2017/decorative" val="1"/>
              </a:ext>
            </a:extLst>
          </p:cNvPr>
          <p:cNvSpPr>
            <a:spLocks noGrp="1"/>
          </p:cNvSpPr>
          <p:nvPr>
            <p:ph type="body" sz="quarter" idx="14"/>
          </p:nvPr>
        </p:nvSpPr>
        <p:spPr/>
        <p:txBody>
          <a:bodyPr>
            <a:normAutofit fontScale="55000" lnSpcReduction="20000"/>
          </a:bodyPr>
          <a:lstStyle/>
          <a:p>
            <a:endParaRPr lang="en-US" dirty="0"/>
          </a:p>
        </p:txBody>
      </p:sp>
    </p:spTree>
    <p:extLst>
      <p:ext uri="{BB962C8B-B14F-4D97-AF65-F5344CB8AC3E}">
        <p14:creationId xmlns:p14="http://schemas.microsoft.com/office/powerpoint/2010/main" val="3202840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Employment Insurance </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a:bodyPr>
          <a:lstStyle/>
          <a:p>
            <a:r>
              <a:rPr lang="en-US" dirty="0" smtClean="0"/>
              <a:t>Until September 24, 2022, the Federal Government has changed EI requirements and benefits.</a:t>
            </a:r>
          </a:p>
          <a:p>
            <a:r>
              <a:rPr lang="en-US" dirty="0" smtClean="0"/>
              <a:t>Applicant needs to have 420 hours of insurable employment (down from 700).</a:t>
            </a:r>
          </a:p>
          <a:p>
            <a:r>
              <a:rPr lang="en-US" dirty="0" smtClean="0"/>
              <a:t>Applicant needs to have lost employment through “no fault of their own.”</a:t>
            </a:r>
          </a:p>
          <a:p>
            <a:r>
              <a:rPr lang="en-US" dirty="0" smtClean="0"/>
              <a:t>Applicant needs to be without work for 7 consecutive days.</a:t>
            </a:r>
          </a:p>
          <a:p>
            <a:r>
              <a:rPr lang="en-US" dirty="0" smtClean="0"/>
              <a:t>Applicant needs to be actively looking for work.</a:t>
            </a:r>
          </a:p>
          <a:p>
            <a:r>
              <a:rPr lang="en-US" dirty="0" smtClean="0"/>
              <a:t>Applicant needs to be ready and capable of work each day.</a:t>
            </a:r>
          </a:p>
          <a:p>
            <a:r>
              <a:rPr lang="en-US" dirty="0" smtClean="0"/>
              <a:t>Weeks of eligibility is 45 (up from 26) for applications received before September 24, 2022.</a:t>
            </a:r>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How do you qualify?</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8</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809784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Other Federal Benefits (Worker)</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a:bodyPr>
          <a:lstStyle/>
          <a:p>
            <a:r>
              <a:rPr lang="en-US" dirty="0" smtClean="0"/>
              <a:t>Canada Worker Lockdown Benefit – </a:t>
            </a:r>
            <a:r>
              <a:rPr lang="en-US" dirty="0"/>
              <a:t>UNTIL MAY 7 2022 - </a:t>
            </a:r>
            <a:r>
              <a:rPr lang="en-US" dirty="0" smtClean="0"/>
              <a:t>$300 per week if unable to work due to official lockdown.</a:t>
            </a:r>
          </a:p>
          <a:p>
            <a:r>
              <a:rPr lang="en-US" dirty="0" smtClean="0"/>
              <a:t>Canada Recovery Sickness Benefit – UNTIL MAY 7 2022 - $500/week for up to 6 weeks if you are unable to work because of contracting COVID, self isolating under health unit orders or have an underlying medical condition and doctor’s note stating you are more susceptible to contracting COVID.</a:t>
            </a:r>
          </a:p>
          <a:p>
            <a:r>
              <a:rPr lang="en-US" dirty="0" smtClean="0"/>
              <a:t>Canada Recovery Caregiving Benefit - </a:t>
            </a:r>
            <a:r>
              <a:rPr lang="en-US" dirty="0"/>
              <a:t>UNTIL MAY 7 2022 - </a:t>
            </a:r>
            <a:r>
              <a:rPr lang="en-US" dirty="0" smtClean="0"/>
              <a:t>$500 per week for up to 44 weeks (per household) for workers unable to work for at least 50% of the week because they must care for a child under 12 or family member because schools or care facilities are closed, or because a child under 12 or family member is sick and/or required to quarantine or is at high risk of serious health implications because of COVID.</a:t>
            </a:r>
          </a:p>
          <a:p>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Also available for self-employed workers.</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9</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3113088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Federal Benefits (businesses)</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a:bodyPr>
          <a:lstStyle/>
          <a:p>
            <a:r>
              <a:rPr lang="en-US" dirty="0" smtClean="0"/>
              <a:t>Wage and Hiring Support</a:t>
            </a:r>
          </a:p>
          <a:p>
            <a:pPr lvl="1"/>
            <a:r>
              <a:rPr lang="en-US" dirty="0" smtClean="0"/>
              <a:t>Subsidy to help cover part of employee wages during lockdowns</a:t>
            </a:r>
          </a:p>
          <a:p>
            <a:r>
              <a:rPr lang="en-US" dirty="0" smtClean="0"/>
              <a:t>Rent and Property Expenses Support</a:t>
            </a:r>
          </a:p>
          <a:p>
            <a:pPr lvl="1"/>
            <a:r>
              <a:rPr lang="en-US" dirty="0" smtClean="0"/>
              <a:t>Subsidy to help cover commercial rent or property expenses</a:t>
            </a:r>
          </a:p>
          <a:p>
            <a:r>
              <a:rPr lang="en-US" dirty="0" smtClean="0"/>
              <a:t>Jobs and Growth Fund</a:t>
            </a:r>
          </a:p>
          <a:p>
            <a:pPr lvl="1"/>
            <a:r>
              <a:rPr lang="en-US" dirty="0" smtClean="0"/>
              <a:t>Supports regional job creation in the areas of: Transitioning to a green economy, Fostering an inclusive recovery, digital adoption to improve productivity and production, strengthening capacity in sectors critical to Canada’s recovery and growth.</a:t>
            </a:r>
          </a:p>
          <a:p>
            <a:r>
              <a:rPr lang="en-US" dirty="0" smtClean="0"/>
              <a:t>Extension of Work-Sharing Program</a:t>
            </a:r>
          </a:p>
          <a:p>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What about the job creators?</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10</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2746433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C582A2-A406-4C9B-A3DA-BA4EECAB37AC}"/>
              </a:ext>
            </a:extLst>
          </p:cNvPr>
          <p:cNvSpPr>
            <a:spLocks noGrp="1"/>
          </p:cNvSpPr>
          <p:nvPr>
            <p:ph type="title"/>
          </p:nvPr>
        </p:nvSpPr>
        <p:spPr/>
        <p:txBody>
          <a:bodyPr/>
          <a:lstStyle/>
          <a:p>
            <a:r>
              <a:rPr lang="en-US" dirty="0" smtClean="0"/>
              <a:t>Federal Benefits (businesses)</a:t>
            </a:r>
            <a:endParaRPr lang="en-US" dirty="0"/>
          </a:p>
        </p:txBody>
      </p:sp>
      <p:sp>
        <p:nvSpPr>
          <p:cNvPr id="13" name="Content Placeholder 12">
            <a:extLst>
              <a:ext uri="{FF2B5EF4-FFF2-40B4-BE49-F238E27FC236}">
                <a16:creationId xmlns:a16="http://schemas.microsoft.com/office/drawing/2014/main" id="{556610ED-3E2D-4E6A-ABD0-150F203E6B46}"/>
              </a:ext>
            </a:extLst>
          </p:cNvPr>
          <p:cNvSpPr>
            <a:spLocks noGrp="1"/>
          </p:cNvSpPr>
          <p:nvPr>
            <p:ph sz="quarter" idx="13"/>
          </p:nvPr>
        </p:nvSpPr>
        <p:spPr/>
        <p:txBody>
          <a:bodyPr>
            <a:normAutofit/>
          </a:bodyPr>
          <a:lstStyle/>
          <a:p>
            <a:r>
              <a:rPr lang="en-US" dirty="0" smtClean="0"/>
              <a:t>Highly Affected Sectors Credit Availability Program – Guaranteed access, low-interest loans</a:t>
            </a:r>
          </a:p>
          <a:p>
            <a:r>
              <a:rPr lang="en-US" dirty="0" smtClean="0"/>
              <a:t>Large Employer Emergency Financing Facility – For Canada’s largest employers only</a:t>
            </a:r>
          </a:p>
          <a:p>
            <a:r>
              <a:rPr lang="en-US" dirty="0" smtClean="0"/>
              <a:t>Additional Support for:</a:t>
            </a:r>
          </a:p>
          <a:p>
            <a:pPr lvl="1"/>
            <a:r>
              <a:rPr lang="en-US" dirty="0" smtClean="0"/>
              <a:t>Aerospace</a:t>
            </a:r>
          </a:p>
          <a:p>
            <a:pPr lvl="1"/>
            <a:r>
              <a:rPr lang="en-US" dirty="0" smtClean="0"/>
              <a:t>Agriculture and </a:t>
            </a:r>
            <a:r>
              <a:rPr lang="en-US" dirty="0" err="1" smtClean="0"/>
              <a:t>Agri</a:t>
            </a:r>
            <a:r>
              <a:rPr lang="en-US" dirty="0" smtClean="0"/>
              <a:t>-Food</a:t>
            </a:r>
          </a:p>
          <a:p>
            <a:pPr lvl="1"/>
            <a:r>
              <a:rPr lang="en-US" dirty="0" smtClean="0"/>
              <a:t>Culture, Heritage and Sport</a:t>
            </a:r>
          </a:p>
          <a:p>
            <a:pPr lvl="1"/>
            <a:r>
              <a:rPr lang="en-US" dirty="0" smtClean="0"/>
              <a:t>Energy</a:t>
            </a:r>
          </a:p>
          <a:p>
            <a:pPr lvl="1"/>
            <a:r>
              <a:rPr lang="en-US" dirty="0" smtClean="0"/>
              <a:t>Tourism</a:t>
            </a:r>
          </a:p>
          <a:p>
            <a:pPr lvl="1"/>
            <a:r>
              <a:rPr lang="en-US" dirty="0" smtClean="0"/>
              <a:t>Transportation</a:t>
            </a:r>
          </a:p>
          <a:p>
            <a:pPr lvl="1"/>
            <a:r>
              <a:rPr lang="en-US" dirty="0" smtClean="0"/>
              <a:t>Infrastructure</a:t>
            </a:r>
          </a:p>
          <a:p>
            <a:endParaRPr lang="en-US" dirty="0"/>
          </a:p>
        </p:txBody>
      </p:sp>
      <p:sp>
        <p:nvSpPr>
          <p:cNvPr id="2" name="Text Placeholder 1">
            <a:extLst>
              <a:ext uri="{FF2B5EF4-FFF2-40B4-BE49-F238E27FC236}">
                <a16:creationId xmlns:a16="http://schemas.microsoft.com/office/drawing/2014/main" id="{E4C965B6-7E38-4D37-8DC4-198F7E2181D5}"/>
              </a:ext>
            </a:extLst>
          </p:cNvPr>
          <p:cNvSpPr>
            <a:spLocks noGrp="1"/>
          </p:cNvSpPr>
          <p:nvPr>
            <p:ph type="body" sz="quarter" idx="16"/>
          </p:nvPr>
        </p:nvSpPr>
        <p:spPr/>
        <p:txBody>
          <a:bodyPr/>
          <a:lstStyle/>
          <a:p>
            <a:r>
              <a:rPr lang="en-US" dirty="0" smtClean="0"/>
              <a:t>What about the job creators?</a:t>
            </a:r>
            <a:endParaRPr lang="en-US" dirty="0"/>
          </a:p>
        </p:txBody>
      </p:sp>
      <p:sp>
        <p:nvSpPr>
          <p:cNvPr id="3" name="Slide Number Placeholder 2">
            <a:extLst>
              <a:ext uri="{FF2B5EF4-FFF2-40B4-BE49-F238E27FC236}">
                <a16:creationId xmlns:a16="http://schemas.microsoft.com/office/drawing/2014/main" id="{5F44A039-11AB-474F-8746-9A34D1C39C3F}"/>
              </a:ext>
            </a:extLst>
          </p:cNvPr>
          <p:cNvSpPr>
            <a:spLocks noGrp="1"/>
          </p:cNvSpPr>
          <p:nvPr>
            <p:ph type="sldNum" sz="quarter" idx="4"/>
          </p:nvPr>
        </p:nvSpPr>
        <p:spPr/>
        <p:txBody>
          <a:bodyPr/>
          <a:lstStyle/>
          <a:p>
            <a:fld id="{4FAB73BC-B049-4115-A692-8D63A059BFB8}" type="slidenum">
              <a:rPr lang="en-US" smtClean="0"/>
              <a:pPr/>
              <a:t>11</a:t>
            </a:fld>
            <a:endParaRPr lang="en-US" dirty="0"/>
          </a:p>
        </p:txBody>
      </p:sp>
      <p:sp>
        <p:nvSpPr>
          <p:cNvPr id="18" name="Text Placeholder 119">
            <a:extLst>
              <a:ext uri="{FF2B5EF4-FFF2-40B4-BE49-F238E27FC236}">
                <a16:creationId xmlns:a16="http://schemas.microsoft.com/office/drawing/2014/main" id="{6E5B80C5-6B42-4867-88CC-660291DD3F8D}"/>
              </a:ext>
              <a:ext uri="{C183D7F6-B498-43B3-948B-1728B52AA6E4}">
                <adec:decorative xmlns="" xmlns:adec="http://schemas.microsoft.com/office/drawing/2017/decorative" val="1"/>
              </a:ext>
            </a:extLst>
          </p:cNvPr>
          <p:cNvSpPr txBox="1">
            <a:spLocks/>
          </p:cNvSpPr>
          <p:nvPr/>
        </p:nvSpPr>
        <p:spPr>
          <a:xfrm>
            <a:off x="693060" y="6641305"/>
            <a:ext cx="173736" cy="152400"/>
          </a:xfrm>
          <a:prstGeom prst="rect">
            <a:avLst/>
          </a:prstGeom>
          <a:solidFill>
            <a:schemeClr val="accent2"/>
          </a:solidFill>
          <a:effectLst>
            <a:outerShdw blurRad="50800" dist="38100" dir="2700000" algn="tl" rotWithShape="0">
              <a:prstClr val="black">
                <a:alpha val="40000"/>
              </a:prstClr>
            </a:outerShdw>
          </a:effectLst>
        </p:spPr>
        <p:txBody>
          <a:bodyPr vert="horz" lIns="45720" tIns="45720" rIns="45720" bIns="45720" rtlCol="0">
            <a:normAutofit fontScale="2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Arial" panose="020B0604020202020204" pitchFamily="34" charset="0"/>
              <a:buNone/>
              <a:defRPr sz="2000" kern="1200">
                <a:solidFill>
                  <a:schemeClr val="tx1">
                    <a:alpha val="0"/>
                  </a:schemeClr>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en-US" dirty="0"/>
          </a:p>
        </p:txBody>
      </p:sp>
      <p:pic>
        <p:nvPicPr>
          <p:cNvPr id="10" name="Picture Placeholder 5">
            <a:extLst>
              <a:ext uri="{FF2B5EF4-FFF2-40B4-BE49-F238E27FC236}">
                <a16:creationId xmlns:a16="http://schemas.microsoft.com/office/drawing/2014/main" id="{D2A5B748-37FD-448D-997E-B1D3326587D6}"/>
              </a:ext>
              <a:ext uri="{C183D7F6-B498-43B3-948B-1728B52AA6E4}">
                <adec:decorative xmlns=""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88" b="88"/>
          <a:stretch/>
        </p:blipFill>
        <p:spPr>
          <a:xfrm>
            <a:off x="0" y="0"/>
            <a:ext cx="8329613" cy="457200"/>
          </a:xfrm>
        </p:spPr>
      </p:pic>
    </p:spTree>
    <p:extLst>
      <p:ext uri="{BB962C8B-B14F-4D97-AF65-F5344CB8AC3E}">
        <p14:creationId xmlns:p14="http://schemas.microsoft.com/office/powerpoint/2010/main" val="3375094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Provincial Supports</a:t>
            </a:r>
            <a:endParaRPr lang="en-CA" dirty="0"/>
          </a:p>
        </p:txBody>
      </p:sp>
      <p:sp>
        <p:nvSpPr>
          <p:cNvPr id="3" name="Content Placeholder 2"/>
          <p:cNvSpPr>
            <a:spLocks noGrp="1"/>
          </p:cNvSpPr>
          <p:nvPr>
            <p:ph sz="quarter" idx="13"/>
          </p:nvPr>
        </p:nvSpPr>
        <p:spPr/>
        <p:txBody>
          <a:bodyPr/>
          <a:lstStyle/>
          <a:p>
            <a:r>
              <a:rPr lang="en-US" dirty="0" smtClean="0"/>
              <a:t>The Province of Ontario is focused on services and legislative changes as opposed to financial benefits. A full list of services can be found at:</a:t>
            </a:r>
          </a:p>
          <a:p>
            <a:pPr marL="0" indent="0">
              <a:buNone/>
            </a:pPr>
            <a:endParaRPr lang="en-US" dirty="0" smtClean="0"/>
          </a:p>
          <a:p>
            <a:pPr marL="0" indent="0">
              <a:buNone/>
            </a:pPr>
            <a:endParaRPr lang="en-US" dirty="0" smtClean="0"/>
          </a:p>
          <a:p>
            <a:pPr marL="0" indent="0">
              <a:buNone/>
            </a:pPr>
            <a:r>
              <a:rPr lang="en-US" dirty="0" smtClean="0"/>
              <a:t>		https</a:t>
            </a:r>
            <a:r>
              <a:rPr lang="en-US" dirty="0"/>
              <a:t>://www.ontario.ca/page/covid-19-support-workers</a:t>
            </a:r>
          </a:p>
        </p:txBody>
      </p:sp>
      <p:pic>
        <p:nvPicPr>
          <p:cNvPr id="7" name="Picture Placeholder 6"/>
          <p:cNvPicPr>
            <a:picLocks noGrp="1" noChangeAspect="1"/>
          </p:cNvPicPr>
          <p:nvPr>
            <p:ph type="pic" sz="quarter" idx="15"/>
          </p:nvPr>
        </p:nvPicPr>
        <p:blipFill>
          <a:blip r:embed="rId2"/>
          <a:srcRect t="9158" b="9158"/>
          <a:stretch>
            <a:fillRect/>
          </a:stretch>
        </p:blipFill>
        <p:spPr>
          <a:prstGeom prst="rect">
            <a:avLst/>
          </a:prstGeom>
        </p:spPr>
      </p:pic>
      <p:sp>
        <p:nvSpPr>
          <p:cNvPr id="5" name="Text Placeholder 4"/>
          <p:cNvSpPr>
            <a:spLocks noGrp="1"/>
          </p:cNvSpPr>
          <p:nvPr>
            <p:ph type="body" sz="quarter" idx="16"/>
          </p:nvPr>
        </p:nvSpPr>
        <p:spPr/>
        <p:txBody>
          <a:bodyPr/>
          <a:lstStyle/>
          <a:p>
            <a:r>
              <a:rPr lang="en-US" dirty="0" smtClean="0"/>
              <a:t>Support through legislative change</a:t>
            </a:r>
            <a:endParaRPr lang="en-CA" dirty="0"/>
          </a:p>
        </p:txBody>
      </p:sp>
      <p:sp>
        <p:nvSpPr>
          <p:cNvPr id="6" name="Slide Number Placeholder 5"/>
          <p:cNvSpPr>
            <a:spLocks noGrp="1"/>
          </p:cNvSpPr>
          <p:nvPr>
            <p:ph type="sldNum" sz="quarter" idx="4"/>
          </p:nvPr>
        </p:nvSpPr>
        <p:spPr/>
        <p:txBody>
          <a:bodyPr/>
          <a:lstStyle/>
          <a:p>
            <a:fld id="{4FAB73BC-B049-4115-A692-8D63A059BFB8}" type="slidenum">
              <a:rPr lang="en-US" noProof="0" smtClean="0"/>
              <a:pPr/>
              <a:t>12</a:t>
            </a:fld>
            <a:endParaRPr lang="en-US" noProof="0" dirty="0"/>
          </a:p>
        </p:txBody>
      </p:sp>
    </p:spTree>
    <p:extLst>
      <p:ext uri="{BB962C8B-B14F-4D97-AF65-F5344CB8AC3E}">
        <p14:creationId xmlns:p14="http://schemas.microsoft.com/office/powerpoint/2010/main" val="4201863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a:t>
            </a:r>
            <a:endParaRPr lang="en-CA" dirty="0"/>
          </a:p>
        </p:txBody>
      </p:sp>
      <p:sp>
        <p:nvSpPr>
          <p:cNvPr id="3" name="Content Placeholder 2"/>
          <p:cNvSpPr>
            <a:spLocks noGrp="1"/>
          </p:cNvSpPr>
          <p:nvPr>
            <p:ph sz="quarter" idx="13"/>
          </p:nvPr>
        </p:nvSpPr>
        <p:spPr/>
        <p:txBody>
          <a:bodyPr/>
          <a:lstStyle/>
          <a:p>
            <a:r>
              <a:rPr lang="en-US" dirty="0" smtClean="0"/>
              <a:t>Can my employer force me to get vaccinated? – No, but if your employer has a safety policy and you choose not to follow it, you are ending your employment.</a:t>
            </a:r>
          </a:p>
          <a:p>
            <a:r>
              <a:rPr lang="en-US" dirty="0" smtClean="0"/>
              <a:t>If I lose my job because I choose not to be vaccinated, do I qualify for EI? – Probably not, as long as your employer explained their policy and the result of not following it.</a:t>
            </a:r>
          </a:p>
          <a:p>
            <a:r>
              <a:rPr lang="en-US" dirty="0" smtClean="0"/>
              <a:t>Can my employer require me to wear a mask? – Yes, your employer can direct you to wear PPE for your safety and the safety of those around you.</a:t>
            </a:r>
          </a:p>
          <a:p>
            <a:r>
              <a:rPr lang="en-US" dirty="0" smtClean="0"/>
              <a:t>Does my employer have to accommodate my exemption? – If the exemption is for medical reasons and is provable, and if the employer can accommodate you without financial hardship or endangering other staff / clients then they </a:t>
            </a:r>
            <a:r>
              <a:rPr lang="en-US" b="1" i="1" dirty="0" smtClean="0"/>
              <a:t>should </a:t>
            </a:r>
            <a:r>
              <a:rPr lang="en-US" dirty="0" smtClean="0"/>
              <a:t>accommodate you.</a:t>
            </a:r>
          </a:p>
        </p:txBody>
      </p:sp>
      <p:pic>
        <p:nvPicPr>
          <p:cNvPr id="7" name="Picture Placeholder 6"/>
          <p:cNvPicPr>
            <a:picLocks noGrp="1" noChangeAspect="1"/>
          </p:cNvPicPr>
          <p:nvPr>
            <p:ph type="pic" sz="quarter" idx="15"/>
          </p:nvPr>
        </p:nvPicPr>
        <p:blipFill>
          <a:blip r:embed="rId2"/>
          <a:srcRect t="9158" b="9158"/>
          <a:stretch>
            <a:fillRect/>
          </a:stretch>
        </p:blipFill>
        <p:spPr>
          <a:prstGeom prst="rect">
            <a:avLst/>
          </a:prstGeom>
        </p:spPr>
      </p:pic>
      <p:sp>
        <p:nvSpPr>
          <p:cNvPr id="5" name="Text Placeholder 4"/>
          <p:cNvSpPr>
            <a:spLocks noGrp="1"/>
          </p:cNvSpPr>
          <p:nvPr>
            <p:ph type="body" sz="quarter" idx="16"/>
          </p:nvPr>
        </p:nvSpPr>
        <p:spPr/>
        <p:txBody>
          <a:bodyPr/>
          <a:lstStyle/>
          <a:p>
            <a:r>
              <a:rPr lang="en-US" dirty="0" smtClean="0"/>
              <a:t>But what about…</a:t>
            </a:r>
            <a:endParaRPr lang="en-CA" dirty="0"/>
          </a:p>
        </p:txBody>
      </p:sp>
      <p:sp>
        <p:nvSpPr>
          <p:cNvPr id="6" name="Slide Number Placeholder 5"/>
          <p:cNvSpPr>
            <a:spLocks noGrp="1"/>
          </p:cNvSpPr>
          <p:nvPr>
            <p:ph type="sldNum" sz="quarter" idx="4"/>
          </p:nvPr>
        </p:nvSpPr>
        <p:spPr/>
        <p:txBody>
          <a:bodyPr/>
          <a:lstStyle/>
          <a:p>
            <a:fld id="{4FAB73BC-B049-4115-A692-8D63A059BFB8}" type="slidenum">
              <a:rPr lang="en-US" noProof="0" smtClean="0"/>
              <a:pPr/>
              <a:t>13</a:t>
            </a:fld>
            <a:endParaRPr lang="en-US" noProof="0" dirty="0"/>
          </a:p>
        </p:txBody>
      </p:sp>
    </p:spTree>
    <p:extLst>
      <p:ext uri="{BB962C8B-B14F-4D97-AF65-F5344CB8AC3E}">
        <p14:creationId xmlns:p14="http://schemas.microsoft.com/office/powerpoint/2010/main" val="837254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a:t>
            </a:r>
            <a:endParaRPr lang="en-CA" dirty="0"/>
          </a:p>
        </p:txBody>
      </p:sp>
      <p:sp>
        <p:nvSpPr>
          <p:cNvPr id="3" name="Content Placeholder 2"/>
          <p:cNvSpPr>
            <a:spLocks noGrp="1"/>
          </p:cNvSpPr>
          <p:nvPr>
            <p:ph sz="quarter" idx="13"/>
          </p:nvPr>
        </p:nvSpPr>
        <p:spPr/>
        <p:txBody>
          <a:bodyPr/>
          <a:lstStyle/>
          <a:p>
            <a:r>
              <a:rPr lang="en-US" dirty="0" smtClean="0"/>
              <a:t>Can my employer make me pay for rapid testing? – If your employer’s policy specifies rapid testing as an alternative to vaccination, the courts have found that the employer should bear the cost of the kits.</a:t>
            </a:r>
          </a:p>
          <a:p>
            <a:r>
              <a:rPr lang="en-US" dirty="0" smtClean="0"/>
              <a:t>If I work remotely, do I have to be vaccinated? – If your job is ENTIRELY remote and sedentary work, then you may be exempt from vaccination policies according to the courts. Be aware that if you have to report to a business location in the future, or interact directly with clients / customers then the exemption will no longer exist.</a:t>
            </a:r>
          </a:p>
          <a:p>
            <a:r>
              <a:rPr lang="en-US" dirty="0"/>
              <a:t>Currently, the number of decisions are limited and reflect unique workplaces and collective agreements. However, they give us a sense of where the law is moving towards and will provide guidance to arbitrators and judges as well as counsel and employers.</a:t>
            </a:r>
            <a:endParaRPr lang="en-US" dirty="0" smtClean="0"/>
          </a:p>
        </p:txBody>
      </p:sp>
      <p:pic>
        <p:nvPicPr>
          <p:cNvPr id="7" name="Picture Placeholder 6"/>
          <p:cNvPicPr>
            <a:picLocks noGrp="1" noChangeAspect="1"/>
          </p:cNvPicPr>
          <p:nvPr>
            <p:ph type="pic" sz="quarter" idx="15"/>
          </p:nvPr>
        </p:nvPicPr>
        <p:blipFill>
          <a:blip r:embed="rId2"/>
          <a:srcRect t="9158" b="9158"/>
          <a:stretch>
            <a:fillRect/>
          </a:stretch>
        </p:blipFill>
        <p:spPr>
          <a:prstGeom prst="rect">
            <a:avLst/>
          </a:prstGeom>
        </p:spPr>
      </p:pic>
      <p:sp>
        <p:nvSpPr>
          <p:cNvPr id="5" name="Text Placeholder 4"/>
          <p:cNvSpPr>
            <a:spLocks noGrp="1"/>
          </p:cNvSpPr>
          <p:nvPr>
            <p:ph type="body" sz="quarter" idx="16"/>
          </p:nvPr>
        </p:nvSpPr>
        <p:spPr/>
        <p:txBody>
          <a:bodyPr/>
          <a:lstStyle/>
          <a:p>
            <a:r>
              <a:rPr lang="en-US" dirty="0" smtClean="0"/>
              <a:t>What do the courts say about COVID policies?</a:t>
            </a:r>
            <a:endParaRPr lang="en-CA" dirty="0"/>
          </a:p>
        </p:txBody>
      </p:sp>
      <p:sp>
        <p:nvSpPr>
          <p:cNvPr id="6" name="Slide Number Placeholder 5"/>
          <p:cNvSpPr>
            <a:spLocks noGrp="1"/>
          </p:cNvSpPr>
          <p:nvPr>
            <p:ph type="sldNum" sz="quarter" idx="4"/>
          </p:nvPr>
        </p:nvSpPr>
        <p:spPr/>
        <p:txBody>
          <a:bodyPr/>
          <a:lstStyle/>
          <a:p>
            <a:fld id="{4FAB73BC-B049-4115-A692-8D63A059BFB8}" type="slidenum">
              <a:rPr lang="en-US" noProof="0" smtClean="0"/>
              <a:pPr/>
              <a:t>14</a:t>
            </a:fld>
            <a:endParaRPr lang="en-US" noProof="0" dirty="0"/>
          </a:p>
        </p:txBody>
      </p:sp>
    </p:spTree>
    <p:extLst>
      <p:ext uri="{BB962C8B-B14F-4D97-AF65-F5344CB8AC3E}">
        <p14:creationId xmlns:p14="http://schemas.microsoft.com/office/powerpoint/2010/main" val="780333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3"/>
          </p:nvPr>
        </p:nvSpPr>
        <p:spPr/>
        <p:txBody>
          <a:bodyPr/>
          <a:lstStyle/>
          <a:p>
            <a:endParaRPr lang="en-CA"/>
          </a:p>
        </p:txBody>
      </p:sp>
      <p:sp>
        <p:nvSpPr>
          <p:cNvPr id="4" name="Text Placeholder 3"/>
          <p:cNvSpPr>
            <a:spLocks noGrp="1"/>
          </p:cNvSpPr>
          <p:nvPr>
            <p:ph type="body" sz="quarter" idx="15"/>
          </p:nvPr>
        </p:nvSpPr>
        <p:spPr/>
        <p:txBody>
          <a:bodyPr/>
          <a:lstStyle/>
          <a:p>
            <a:endParaRPr lang="en-CA" dirty="0"/>
          </a:p>
        </p:txBody>
      </p:sp>
      <p:sp>
        <p:nvSpPr>
          <p:cNvPr id="5" name="Title 4"/>
          <p:cNvSpPr>
            <a:spLocks noGrp="1"/>
          </p:cNvSpPr>
          <p:nvPr>
            <p:ph type="ctrTitle"/>
          </p:nvPr>
        </p:nvSpPr>
        <p:spPr/>
        <p:txBody>
          <a:bodyPr/>
          <a:lstStyle/>
          <a:p>
            <a:r>
              <a:rPr lang="en-US" dirty="0" smtClean="0"/>
              <a:t>Thank you!</a:t>
            </a:r>
            <a:endParaRPr lang="en-CA" dirty="0"/>
          </a:p>
        </p:txBody>
      </p:sp>
      <p:sp>
        <p:nvSpPr>
          <p:cNvPr id="6" name="Subtitle 5"/>
          <p:cNvSpPr>
            <a:spLocks noGrp="1"/>
          </p:cNvSpPr>
          <p:nvPr>
            <p:ph type="subTitle" idx="1"/>
          </p:nvPr>
        </p:nvSpPr>
        <p:spPr/>
        <p:txBody>
          <a:bodyPr/>
          <a:lstStyle/>
          <a:p>
            <a:r>
              <a:rPr lang="en-US" dirty="0" smtClean="0"/>
              <a:t>Questions? Email ghume@pathwaysehc.ca</a:t>
            </a:r>
            <a:endParaRPr lang="en-CA" dirty="0"/>
          </a:p>
        </p:txBody>
      </p:sp>
    </p:spTree>
    <p:extLst>
      <p:ext uri="{BB962C8B-B14F-4D97-AF65-F5344CB8AC3E}">
        <p14:creationId xmlns:p14="http://schemas.microsoft.com/office/powerpoint/2010/main" val="20300335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ClassicBlock-3">
  <a:themeElements>
    <a:clrScheme name="MSFT_ELT_ModernClassicBlock_03">
      <a:dk1>
        <a:sysClr val="windowText" lastClr="000000"/>
      </a:dk1>
      <a:lt1>
        <a:sysClr val="window" lastClr="FFFFFF"/>
      </a:lt1>
      <a:dk2>
        <a:srgbClr val="43467B"/>
      </a:dk2>
      <a:lt2>
        <a:srgbClr val="DFE3E5"/>
      </a:lt2>
      <a:accent1>
        <a:srgbClr val="43467B"/>
      </a:accent1>
      <a:accent2>
        <a:srgbClr val="E58C09"/>
      </a:accent2>
      <a:accent3>
        <a:srgbClr val="2683C6"/>
      </a:accent3>
      <a:accent4>
        <a:srgbClr val="EEC621"/>
      </a:accent4>
      <a:accent5>
        <a:srgbClr val="1D9BA1"/>
      </a:accent5>
      <a:accent6>
        <a:srgbClr val="87175F"/>
      </a:accent6>
      <a:hlink>
        <a:srgbClr val="0070C0"/>
      </a:hlink>
      <a:folHlink>
        <a:srgbClr val="C00000"/>
      </a:folHlink>
    </a:clrScheme>
    <a:fontScheme name="MSFT_ELT_ModernClassicBlock_03">
      <a:majorFont>
        <a:latin typeface="Tw Cen MT Condensed"/>
        <a:ea typeface=""/>
        <a:cs typeface=""/>
      </a:majorFont>
      <a:minorFont>
        <a:latin typeface="Tw Cen MT"/>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ELT_Template_ModernClassicBlockLT_v4" id="{30DDF308-B484-4DB0-8959-4BA762476498}" vid="{49FD44A8-5F40-4E6E-BC83-04BD3C4DB2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9BFCA5F6-1A5A-4D78-BDE2-C793B61E0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06BD98-E608-40A1-98A8-93D5976215CA}">
  <ds:schemaRefs>
    <ds:schemaRef ds:uri="http://schemas.microsoft.com/sharepoint/v3/contenttype/forms"/>
  </ds:schemaRefs>
</ds:datastoreItem>
</file>

<file path=customXml/itemProps3.xml><?xml version="1.0" encoding="utf-8"?>
<ds:datastoreItem xmlns:ds="http://schemas.openxmlformats.org/officeDocument/2006/customXml" ds:itemID="{6A86D9CC-0D9D-4BFE-B3F3-26F480BF8C8A}">
  <ds:schemaRef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16c05727-aa75-4e4a-9b5f-8a80a1165891"/>
    <ds:schemaRef ds:uri="71af3243-3dd4-4a8d-8c0d-dd76da1f02a5"/>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Modern classic block presentation</Template>
  <TotalTime>0</TotalTime>
  <Words>1307</Words>
  <Application>Microsoft Office PowerPoint</Application>
  <PresentationFormat>Widescreen</PresentationFormat>
  <Paragraphs>104</Paragraphs>
  <Slides>15</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Tw Cen MT</vt:lpstr>
      <vt:lpstr>Tw Cen MT Condensed</vt:lpstr>
      <vt:lpstr>Wingdings 3</vt:lpstr>
      <vt:lpstr>ModernClassicBlock-3</vt:lpstr>
      <vt:lpstr>COVID Benefits and employment law in 2022 </vt:lpstr>
      <vt:lpstr>Employers duty of care </vt:lpstr>
      <vt:lpstr>How do I know if a workplace policy is reasonable?</vt:lpstr>
      <vt:lpstr>Employers duty of care </vt:lpstr>
      <vt:lpstr>Choosing to not follow safety policies is viewed as a voluntary resignation.</vt:lpstr>
      <vt:lpstr>Employers obligations </vt:lpstr>
      <vt:lpstr>“your support network is the solid ground from which you can propel yourself upward” - Anna Barnes</vt:lpstr>
      <vt:lpstr>Employment Insurance </vt:lpstr>
      <vt:lpstr>Other Federal Benefits (Worker)</vt:lpstr>
      <vt:lpstr>Federal Benefits (businesses)</vt:lpstr>
      <vt:lpstr>Federal Benefits (businesses)</vt:lpstr>
      <vt:lpstr>Provincial Supports</vt:lpstr>
      <vt:lpstr>Frequently Asked Questions</vt:lpstr>
      <vt:lpstr>Frequently Asked 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2022-02-08T13:31:40Z</dcterms:created>
  <dcterms:modified xsi:type="dcterms:W3CDTF">2022-02-09T03:38:05Z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